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Lst>
  <p:notesMasterIdLst>
    <p:notesMasterId r:id="rId26"/>
  </p:notesMasterIdLst>
  <p:sldIdLst>
    <p:sldId id="256" r:id="rId2"/>
    <p:sldId id="257" r:id="rId3"/>
    <p:sldId id="280" r:id="rId4"/>
    <p:sldId id="258" r:id="rId5"/>
    <p:sldId id="259" r:id="rId6"/>
    <p:sldId id="260" r:id="rId7"/>
    <p:sldId id="261" r:id="rId8"/>
    <p:sldId id="269" r:id="rId9"/>
    <p:sldId id="270" r:id="rId10"/>
    <p:sldId id="263" r:id="rId11"/>
    <p:sldId id="264" r:id="rId12"/>
    <p:sldId id="265" r:id="rId13"/>
    <p:sldId id="267" r:id="rId14"/>
    <p:sldId id="268" r:id="rId15"/>
    <p:sldId id="272" r:id="rId16"/>
    <p:sldId id="271" r:id="rId17"/>
    <p:sldId id="275" r:id="rId18"/>
    <p:sldId id="276" r:id="rId19"/>
    <p:sldId id="273" r:id="rId20"/>
    <p:sldId id="274" r:id="rId21"/>
    <p:sldId id="277" r:id="rId22"/>
    <p:sldId id="278" r:id="rId23"/>
    <p:sldId id="279" r:id="rId24"/>
    <p:sldId id="281" r:id="rId25"/>
  </p:sldIdLst>
  <p:sldSz cx="12192000" cy="6858000"/>
  <p:notesSz cx="6858000" cy="9144000"/>
  <p:embeddedFontLst>
    <p:embeddedFont>
      <p:font typeface="Avenir Next Condensed" panose="020B0506020202020204" pitchFamily="34" charset="0"/>
      <p:regular r:id="rId27"/>
      <p:bold r:id="rId28"/>
      <p:italic r:id="rId29"/>
      <p:boldItalic r:id="rId30"/>
    </p:embeddedFont>
    <p:embeddedFont>
      <p:font typeface="Mario64" pitchFamily="2" charset="0"/>
      <p:regular r:id="rId31"/>
    </p:embeddedFont>
    <p:embeddedFont>
      <p:font typeface="MINECRAFT" panose="02000603000000000000" pitchFamily="2" charset="0"/>
      <p:regular r:id="rId32"/>
    </p:embeddedFont>
    <p:embeddedFont>
      <p:font typeface="Typeface Mario 64" panose="02000503000000000000" pitchFamily="2" charset="0"/>
      <p:regular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5F51"/>
    <a:srgbClr val="E7D377"/>
    <a:srgbClr val="41B2BF"/>
    <a:srgbClr val="C2E5D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256"/>
    <p:restoredTop sz="73061"/>
  </p:normalViewPr>
  <p:slideViewPr>
    <p:cSldViewPr snapToGrid="0">
      <p:cViewPr varScale="1">
        <p:scale>
          <a:sx n="92" d="100"/>
          <a:sy n="92" d="100"/>
        </p:scale>
        <p:origin x="600"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27BD56A-CD05-E74E-83FB-E1AE26B51105}" type="doc">
      <dgm:prSet loTypeId="urn:microsoft.com/office/officeart/2005/8/layout/venn2" loCatId="" qsTypeId="urn:microsoft.com/office/officeart/2005/8/quickstyle/simple1" qsCatId="simple" csTypeId="urn:microsoft.com/office/officeart/2005/8/colors/accent1_2" csCatId="accent1" phldr="1"/>
      <dgm:spPr/>
      <dgm:t>
        <a:bodyPr/>
        <a:lstStyle/>
        <a:p>
          <a:endParaRPr lang="en-US"/>
        </a:p>
      </dgm:t>
    </dgm:pt>
    <dgm:pt modelId="{65AD8336-7B18-8848-86BF-A23EEA003254}">
      <dgm:prSet phldrT="[Text]"/>
      <dgm:spPr>
        <a:solidFill>
          <a:srgbClr val="C2E5DC"/>
        </a:solidFill>
      </dgm:spPr>
      <dgm:t>
        <a:bodyPr/>
        <a:lstStyle/>
        <a:p>
          <a:r>
            <a:rPr lang="en-US" dirty="0" err="1"/>
            <a:t>Exosystem</a:t>
          </a:r>
          <a:endParaRPr lang="en-US" dirty="0"/>
        </a:p>
      </dgm:t>
    </dgm:pt>
    <dgm:pt modelId="{C0A288CF-31B8-CE45-9E80-A26D6BE2433D}" type="parTrans" cxnId="{E04D5995-59F7-AE4B-AA80-1FE3965708C2}">
      <dgm:prSet/>
      <dgm:spPr/>
      <dgm:t>
        <a:bodyPr/>
        <a:lstStyle/>
        <a:p>
          <a:endParaRPr lang="en-US"/>
        </a:p>
      </dgm:t>
    </dgm:pt>
    <dgm:pt modelId="{10F5A632-5E25-5240-9E17-EB8BA5FF2322}" type="sibTrans" cxnId="{E04D5995-59F7-AE4B-AA80-1FE3965708C2}">
      <dgm:prSet/>
      <dgm:spPr/>
      <dgm:t>
        <a:bodyPr/>
        <a:lstStyle/>
        <a:p>
          <a:endParaRPr lang="en-US"/>
        </a:p>
      </dgm:t>
    </dgm:pt>
    <dgm:pt modelId="{0EC8F45E-45E2-0249-A3EA-A4C4B5EFD716}">
      <dgm:prSet phldrT="[Text]"/>
      <dgm:spPr>
        <a:solidFill>
          <a:srgbClr val="E7D377"/>
        </a:solidFill>
      </dgm:spPr>
      <dgm:t>
        <a:bodyPr/>
        <a:lstStyle/>
        <a:p>
          <a:r>
            <a:rPr lang="en-US" dirty="0"/>
            <a:t>Mesosystem</a:t>
          </a:r>
        </a:p>
      </dgm:t>
    </dgm:pt>
    <dgm:pt modelId="{C27FABCB-5ACA-4E43-91B5-164300C28A26}" type="parTrans" cxnId="{A0E187CC-544A-A04C-B7BD-BDCB9189E593}">
      <dgm:prSet/>
      <dgm:spPr/>
      <dgm:t>
        <a:bodyPr/>
        <a:lstStyle/>
        <a:p>
          <a:endParaRPr lang="en-US"/>
        </a:p>
      </dgm:t>
    </dgm:pt>
    <dgm:pt modelId="{03DA6DA2-63F6-904A-9934-562F05835F83}" type="sibTrans" cxnId="{A0E187CC-544A-A04C-B7BD-BDCB9189E593}">
      <dgm:prSet/>
      <dgm:spPr/>
      <dgm:t>
        <a:bodyPr/>
        <a:lstStyle/>
        <a:p>
          <a:endParaRPr lang="en-US"/>
        </a:p>
      </dgm:t>
    </dgm:pt>
    <dgm:pt modelId="{EFD09B25-7307-C049-9DC6-42F25FE5B9AD}">
      <dgm:prSet phldrT="[Text]"/>
      <dgm:spPr>
        <a:solidFill>
          <a:srgbClr val="FFC000"/>
        </a:solidFill>
      </dgm:spPr>
      <dgm:t>
        <a:bodyPr/>
        <a:lstStyle/>
        <a:p>
          <a:r>
            <a:rPr lang="en-US" dirty="0"/>
            <a:t>Microsystem</a:t>
          </a:r>
        </a:p>
      </dgm:t>
    </dgm:pt>
    <dgm:pt modelId="{7759B169-32E7-214D-838D-E98F30BA1B57}" type="parTrans" cxnId="{EAEE8DA6-998E-BC4A-A0D1-946CC4308CC6}">
      <dgm:prSet/>
      <dgm:spPr/>
      <dgm:t>
        <a:bodyPr/>
        <a:lstStyle/>
        <a:p>
          <a:endParaRPr lang="en-US"/>
        </a:p>
      </dgm:t>
    </dgm:pt>
    <dgm:pt modelId="{FA6675DB-8ABC-B74C-B6C3-EFC9C1A52EB0}" type="sibTrans" cxnId="{EAEE8DA6-998E-BC4A-A0D1-946CC4308CC6}">
      <dgm:prSet/>
      <dgm:spPr/>
      <dgm:t>
        <a:bodyPr/>
        <a:lstStyle/>
        <a:p>
          <a:endParaRPr lang="en-US"/>
        </a:p>
      </dgm:t>
    </dgm:pt>
    <dgm:pt modelId="{49F75241-7BEC-0E4C-82B1-CBA8A090349A}">
      <dgm:prSet phldrT="[Text]" custT="1"/>
      <dgm:spPr>
        <a:solidFill>
          <a:srgbClr val="FF0000"/>
        </a:solidFill>
      </dgm:spPr>
      <dgm:t>
        <a:bodyPr tIns="91440" anchor="t" anchorCtr="1"/>
        <a:lstStyle/>
        <a:p>
          <a:r>
            <a:rPr lang="en-US" sz="3600" dirty="0"/>
            <a:t>👤</a:t>
          </a:r>
          <a:endParaRPr lang="en-US" sz="1600" dirty="0"/>
        </a:p>
      </dgm:t>
    </dgm:pt>
    <dgm:pt modelId="{024C8819-28CD-8F43-94CF-2BEC362AB282}" type="parTrans" cxnId="{27E7175E-B15F-804B-BEC3-5E072FE7872A}">
      <dgm:prSet/>
      <dgm:spPr/>
      <dgm:t>
        <a:bodyPr/>
        <a:lstStyle/>
        <a:p>
          <a:endParaRPr lang="en-US"/>
        </a:p>
      </dgm:t>
    </dgm:pt>
    <dgm:pt modelId="{F9AE1CDE-592A-934F-BFD8-BB5C4A64832E}" type="sibTrans" cxnId="{27E7175E-B15F-804B-BEC3-5E072FE7872A}">
      <dgm:prSet/>
      <dgm:spPr/>
      <dgm:t>
        <a:bodyPr/>
        <a:lstStyle/>
        <a:p>
          <a:endParaRPr lang="en-US"/>
        </a:p>
      </dgm:t>
    </dgm:pt>
    <dgm:pt modelId="{E19A7811-9A77-8845-BDFB-8623D1131534}">
      <dgm:prSet phldrT="[Text]"/>
      <dgm:spPr>
        <a:solidFill>
          <a:srgbClr val="41B2BF"/>
        </a:solidFill>
      </dgm:spPr>
      <dgm:t>
        <a:bodyPr/>
        <a:lstStyle/>
        <a:p>
          <a:r>
            <a:rPr lang="en-US" dirty="0"/>
            <a:t>Macrosystem</a:t>
          </a:r>
        </a:p>
      </dgm:t>
    </dgm:pt>
    <dgm:pt modelId="{375DB03E-C00A-874D-B6C6-45F91A2B8D38}" type="parTrans" cxnId="{4551CB4E-FFC1-094D-BD87-9520E46DFB33}">
      <dgm:prSet/>
      <dgm:spPr/>
      <dgm:t>
        <a:bodyPr/>
        <a:lstStyle/>
        <a:p>
          <a:endParaRPr lang="en-US"/>
        </a:p>
      </dgm:t>
    </dgm:pt>
    <dgm:pt modelId="{1F602551-CF98-034D-AFAA-C6AF7E075E7D}" type="sibTrans" cxnId="{4551CB4E-FFC1-094D-BD87-9520E46DFB33}">
      <dgm:prSet/>
      <dgm:spPr/>
      <dgm:t>
        <a:bodyPr/>
        <a:lstStyle/>
        <a:p>
          <a:endParaRPr lang="en-US"/>
        </a:p>
      </dgm:t>
    </dgm:pt>
    <dgm:pt modelId="{936A3FC4-8F11-2745-AE8D-CC332BDA53F6}">
      <dgm:prSet phldrT="[Text]"/>
      <dgm:spPr/>
      <dgm:t>
        <a:bodyPr/>
        <a:lstStyle/>
        <a:p>
          <a:r>
            <a:rPr lang="en-US"/>
            <a:t>Chronosystem</a:t>
          </a:r>
          <a:endParaRPr lang="en-US" dirty="0"/>
        </a:p>
      </dgm:t>
    </dgm:pt>
    <dgm:pt modelId="{2830266C-4A81-9846-A79B-068CC0488CDB}" type="parTrans" cxnId="{5EB8DFB0-6627-6141-A61D-2A5FDDCD7C8F}">
      <dgm:prSet/>
      <dgm:spPr/>
      <dgm:t>
        <a:bodyPr/>
        <a:lstStyle/>
        <a:p>
          <a:endParaRPr lang="en-US"/>
        </a:p>
      </dgm:t>
    </dgm:pt>
    <dgm:pt modelId="{D5DCC712-2BD0-E04F-B7ED-A791AB3FBAE0}" type="sibTrans" cxnId="{5EB8DFB0-6627-6141-A61D-2A5FDDCD7C8F}">
      <dgm:prSet/>
      <dgm:spPr/>
      <dgm:t>
        <a:bodyPr/>
        <a:lstStyle/>
        <a:p>
          <a:endParaRPr lang="en-US"/>
        </a:p>
      </dgm:t>
    </dgm:pt>
    <dgm:pt modelId="{BDCCB0BB-E3CE-2D47-AB7C-69AAD7C66734}" type="pres">
      <dgm:prSet presAssocID="{F27BD56A-CD05-E74E-83FB-E1AE26B51105}" presName="Name0" presStyleCnt="0">
        <dgm:presLayoutVars>
          <dgm:chMax val="7"/>
          <dgm:resizeHandles val="exact"/>
        </dgm:presLayoutVars>
      </dgm:prSet>
      <dgm:spPr/>
    </dgm:pt>
    <dgm:pt modelId="{82F13C97-B930-C347-81B1-785886371B05}" type="pres">
      <dgm:prSet presAssocID="{F27BD56A-CD05-E74E-83FB-E1AE26B51105}" presName="comp1" presStyleCnt="0"/>
      <dgm:spPr/>
    </dgm:pt>
    <dgm:pt modelId="{2F37E879-EB3B-C649-8519-AAEC52A1114E}" type="pres">
      <dgm:prSet presAssocID="{F27BD56A-CD05-E74E-83FB-E1AE26B51105}" presName="circle1" presStyleLbl="node1" presStyleIdx="0" presStyleCnt="6"/>
      <dgm:spPr/>
    </dgm:pt>
    <dgm:pt modelId="{D1EA6F82-0FDE-9D46-BE1F-B78486C8A7B2}" type="pres">
      <dgm:prSet presAssocID="{F27BD56A-CD05-E74E-83FB-E1AE26B51105}" presName="c1text" presStyleLbl="node1" presStyleIdx="0" presStyleCnt="6">
        <dgm:presLayoutVars>
          <dgm:bulletEnabled val="1"/>
        </dgm:presLayoutVars>
      </dgm:prSet>
      <dgm:spPr/>
    </dgm:pt>
    <dgm:pt modelId="{8EFE3754-81AA-9A4D-8A65-BBD7303D526D}" type="pres">
      <dgm:prSet presAssocID="{F27BD56A-CD05-E74E-83FB-E1AE26B51105}" presName="comp2" presStyleCnt="0"/>
      <dgm:spPr/>
    </dgm:pt>
    <dgm:pt modelId="{B628ABD7-3B36-874A-92B3-D1BE90943F5E}" type="pres">
      <dgm:prSet presAssocID="{F27BD56A-CD05-E74E-83FB-E1AE26B51105}" presName="circle2" presStyleLbl="node1" presStyleIdx="1" presStyleCnt="6"/>
      <dgm:spPr/>
    </dgm:pt>
    <dgm:pt modelId="{2333D23A-5345-2046-AF0F-AEEAFE09C17A}" type="pres">
      <dgm:prSet presAssocID="{F27BD56A-CD05-E74E-83FB-E1AE26B51105}" presName="c2text" presStyleLbl="node1" presStyleIdx="1" presStyleCnt="6">
        <dgm:presLayoutVars>
          <dgm:bulletEnabled val="1"/>
        </dgm:presLayoutVars>
      </dgm:prSet>
      <dgm:spPr/>
    </dgm:pt>
    <dgm:pt modelId="{703912BD-C003-E443-8338-1966C9B16AF2}" type="pres">
      <dgm:prSet presAssocID="{F27BD56A-CD05-E74E-83FB-E1AE26B51105}" presName="comp3" presStyleCnt="0"/>
      <dgm:spPr/>
    </dgm:pt>
    <dgm:pt modelId="{95851587-CE97-B54D-A934-7409B06E9DF4}" type="pres">
      <dgm:prSet presAssocID="{F27BD56A-CD05-E74E-83FB-E1AE26B51105}" presName="circle3" presStyleLbl="node1" presStyleIdx="2" presStyleCnt="6"/>
      <dgm:spPr/>
    </dgm:pt>
    <dgm:pt modelId="{35B106F5-8498-5E46-BB93-7D9D18B2F973}" type="pres">
      <dgm:prSet presAssocID="{F27BD56A-CD05-E74E-83FB-E1AE26B51105}" presName="c3text" presStyleLbl="node1" presStyleIdx="2" presStyleCnt="6">
        <dgm:presLayoutVars>
          <dgm:bulletEnabled val="1"/>
        </dgm:presLayoutVars>
      </dgm:prSet>
      <dgm:spPr/>
    </dgm:pt>
    <dgm:pt modelId="{489E2992-4D24-7047-AEFA-52DE2E035219}" type="pres">
      <dgm:prSet presAssocID="{F27BD56A-CD05-E74E-83FB-E1AE26B51105}" presName="comp4" presStyleCnt="0"/>
      <dgm:spPr/>
    </dgm:pt>
    <dgm:pt modelId="{12252293-F0EE-774E-BA50-1845082BAAA6}" type="pres">
      <dgm:prSet presAssocID="{F27BD56A-CD05-E74E-83FB-E1AE26B51105}" presName="circle4" presStyleLbl="node1" presStyleIdx="3" presStyleCnt="6"/>
      <dgm:spPr/>
    </dgm:pt>
    <dgm:pt modelId="{0A889CA8-7080-DE4C-821D-FBCD44E34CCA}" type="pres">
      <dgm:prSet presAssocID="{F27BD56A-CD05-E74E-83FB-E1AE26B51105}" presName="c4text" presStyleLbl="node1" presStyleIdx="3" presStyleCnt="6">
        <dgm:presLayoutVars>
          <dgm:bulletEnabled val="1"/>
        </dgm:presLayoutVars>
      </dgm:prSet>
      <dgm:spPr/>
    </dgm:pt>
    <dgm:pt modelId="{2BFD8349-14E0-8B48-B892-ECC373832099}" type="pres">
      <dgm:prSet presAssocID="{F27BD56A-CD05-E74E-83FB-E1AE26B51105}" presName="comp5" presStyleCnt="0"/>
      <dgm:spPr/>
    </dgm:pt>
    <dgm:pt modelId="{D9C9F29A-1D41-D14E-B022-87E82137F7A2}" type="pres">
      <dgm:prSet presAssocID="{F27BD56A-CD05-E74E-83FB-E1AE26B51105}" presName="circle5" presStyleLbl="node1" presStyleIdx="4" presStyleCnt="6"/>
      <dgm:spPr/>
    </dgm:pt>
    <dgm:pt modelId="{0C1ABABD-50E1-EA41-BC9E-2B1605EF184B}" type="pres">
      <dgm:prSet presAssocID="{F27BD56A-CD05-E74E-83FB-E1AE26B51105}" presName="c5text" presStyleLbl="node1" presStyleIdx="4" presStyleCnt="6">
        <dgm:presLayoutVars>
          <dgm:bulletEnabled val="1"/>
        </dgm:presLayoutVars>
      </dgm:prSet>
      <dgm:spPr/>
    </dgm:pt>
    <dgm:pt modelId="{194170E6-CDB2-E447-B00E-5220DFFE82EE}" type="pres">
      <dgm:prSet presAssocID="{F27BD56A-CD05-E74E-83FB-E1AE26B51105}" presName="comp6" presStyleCnt="0"/>
      <dgm:spPr/>
    </dgm:pt>
    <dgm:pt modelId="{4DB818A5-FF42-7142-8ECF-2F675DC021F9}" type="pres">
      <dgm:prSet presAssocID="{F27BD56A-CD05-E74E-83FB-E1AE26B51105}" presName="circle6" presStyleLbl="node1" presStyleIdx="5" presStyleCnt="6"/>
      <dgm:spPr/>
    </dgm:pt>
    <dgm:pt modelId="{8809BC90-795C-5742-96CD-EE6C16A40E35}" type="pres">
      <dgm:prSet presAssocID="{F27BD56A-CD05-E74E-83FB-E1AE26B51105}" presName="c6text" presStyleLbl="node1" presStyleIdx="5" presStyleCnt="6">
        <dgm:presLayoutVars>
          <dgm:bulletEnabled val="1"/>
        </dgm:presLayoutVars>
      </dgm:prSet>
      <dgm:spPr/>
    </dgm:pt>
  </dgm:ptLst>
  <dgm:cxnLst>
    <dgm:cxn modelId="{9A65FB02-7F57-F34A-A6A4-C978E62DEED7}" type="presOf" srcId="{EFD09B25-7307-C049-9DC6-42F25FE5B9AD}" destId="{D9C9F29A-1D41-D14E-B022-87E82137F7A2}" srcOrd="0" destOrd="0" presId="urn:microsoft.com/office/officeart/2005/8/layout/venn2"/>
    <dgm:cxn modelId="{3A9CE515-F04C-BA48-B417-714FFEEF28C2}" type="presOf" srcId="{65AD8336-7B18-8848-86BF-A23EEA003254}" destId="{35B106F5-8498-5E46-BB93-7D9D18B2F973}" srcOrd="1" destOrd="0" presId="urn:microsoft.com/office/officeart/2005/8/layout/venn2"/>
    <dgm:cxn modelId="{3B370E38-AF5B-124F-A1BC-FF03EDF62BDC}" type="presOf" srcId="{0EC8F45E-45E2-0249-A3EA-A4C4B5EFD716}" destId="{12252293-F0EE-774E-BA50-1845082BAAA6}" srcOrd="0" destOrd="0" presId="urn:microsoft.com/office/officeart/2005/8/layout/venn2"/>
    <dgm:cxn modelId="{8988B038-0F0A-A443-9B88-FF8E8EEB40B8}" type="presOf" srcId="{E19A7811-9A77-8845-BDFB-8623D1131534}" destId="{B628ABD7-3B36-874A-92B3-D1BE90943F5E}" srcOrd="0" destOrd="0" presId="urn:microsoft.com/office/officeart/2005/8/layout/venn2"/>
    <dgm:cxn modelId="{F42A8548-5A70-2846-9A13-C661DD1407E8}" type="presOf" srcId="{65AD8336-7B18-8848-86BF-A23EEA003254}" destId="{95851587-CE97-B54D-A934-7409B06E9DF4}" srcOrd="0" destOrd="0" presId="urn:microsoft.com/office/officeart/2005/8/layout/venn2"/>
    <dgm:cxn modelId="{4551CB4E-FFC1-094D-BD87-9520E46DFB33}" srcId="{F27BD56A-CD05-E74E-83FB-E1AE26B51105}" destId="{E19A7811-9A77-8845-BDFB-8623D1131534}" srcOrd="1" destOrd="0" parTransId="{375DB03E-C00A-874D-B6C6-45F91A2B8D38}" sibTransId="{1F602551-CF98-034D-AFAA-C6AF7E075E7D}"/>
    <dgm:cxn modelId="{091F2958-6AB7-4D42-8B4F-4300EFE9F4B1}" type="presOf" srcId="{0EC8F45E-45E2-0249-A3EA-A4C4B5EFD716}" destId="{0A889CA8-7080-DE4C-821D-FBCD44E34CCA}" srcOrd="1" destOrd="0" presId="urn:microsoft.com/office/officeart/2005/8/layout/venn2"/>
    <dgm:cxn modelId="{27E7175E-B15F-804B-BEC3-5E072FE7872A}" srcId="{F27BD56A-CD05-E74E-83FB-E1AE26B51105}" destId="{49F75241-7BEC-0E4C-82B1-CBA8A090349A}" srcOrd="5" destOrd="0" parTransId="{024C8819-28CD-8F43-94CF-2BEC362AB282}" sibTransId="{F9AE1CDE-592A-934F-BFD8-BB5C4A64832E}"/>
    <dgm:cxn modelId="{27DBCD75-26CD-6844-90CB-8C81FB4BB558}" type="presOf" srcId="{936A3FC4-8F11-2745-AE8D-CC332BDA53F6}" destId="{D1EA6F82-0FDE-9D46-BE1F-B78486C8A7B2}" srcOrd="1" destOrd="0" presId="urn:microsoft.com/office/officeart/2005/8/layout/venn2"/>
    <dgm:cxn modelId="{6A282378-1672-8548-B635-D31787016649}" type="presOf" srcId="{EFD09B25-7307-C049-9DC6-42F25FE5B9AD}" destId="{0C1ABABD-50E1-EA41-BC9E-2B1605EF184B}" srcOrd="1" destOrd="0" presId="urn:microsoft.com/office/officeart/2005/8/layout/venn2"/>
    <dgm:cxn modelId="{E04D5995-59F7-AE4B-AA80-1FE3965708C2}" srcId="{F27BD56A-CD05-E74E-83FB-E1AE26B51105}" destId="{65AD8336-7B18-8848-86BF-A23EEA003254}" srcOrd="2" destOrd="0" parTransId="{C0A288CF-31B8-CE45-9E80-A26D6BE2433D}" sibTransId="{10F5A632-5E25-5240-9E17-EB8BA5FF2322}"/>
    <dgm:cxn modelId="{81185298-56CC-2540-9E8A-6427EBD370CA}" type="presOf" srcId="{49F75241-7BEC-0E4C-82B1-CBA8A090349A}" destId="{4DB818A5-FF42-7142-8ECF-2F675DC021F9}" srcOrd="0" destOrd="0" presId="urn:microsoft.com/office/officeart/2005/8/layout/venn2"/>
    <dgm:cxn modelId="{EAEE8DA6-998E-BC4A-A0D1-946CC4308CC6}" srcId="{F27BD56A-CD05-E74E-83FB-E1AE26B51105}" destId="{EFD09B25-7307-C049-9DC6-42F25FE5B9AD}" srcOrd="4" destOrd="0" parTransId="{7759B169-32E7-214D-838D-E98F30BA1B57}" sibTransId="{FA6675DB-8ABC-B74C-B6C3-EFC9C1A52EB0}"/>
    <dgm:cxn modelId="{623694A6-611A-9942-A812-C27BD183A9A1}" type="presOf" srcId="{F27BD56A-CD05-E74E-83FB-E1AE26B51105}" destId="{BDCCB0BB-E3CE-2D47-AB7C-69AAD7C66734}" srcOrd="0" destOrd="0" presId="urn:microsoft.com/office/officeart/2005/8/layout/venn2"/>
    <dgm:cxn modelId="{5EB8DFB0-6627-6141-A61D-2A5FDDCD7C8F}" srcId="{F27BD56A-CD05-E74E-83FB-E1AE26B51105}" destId="{936A3FC4-8F11-2745-AE8D-CC332BDA53F6}" srcOrd="0" destOrd="0" parTransId="{2830266C-4A81-9846-A79B-068CC0488CDB}" sibTransId="{D5DCC712-2BD0-E04F-B7ED-A791AB3FBAE0}"/>
    <dgm:cxn modelId="{35D106B5-F263-6649-8896-EDF5815E3B35}" type="presOf" srcId="{E19A7811-9A77-8845-BDFB-8623D1131534}" destId="{2333D23A-5345-2046-AF0F-AEEAFE09C17A}" srcOrd="1" destOrd="0" presId="urn:microsoft.com/office/officeart/2005/8/layout/venn2"/>
    <dgm:cxn modelId="{A0E187CC-544A-A04C-B7BD-BDCB9189E593}" srcId="{F27BD56A-CD05-E74E-83FB-E1AE26B51105}" destId="{0EC8F45E-45E2-0249-A3EA-A4C4B5EFD716}" srcOrd="3" destOrd="0" parTransId="{C27FABCB-5ACA-4E43-91B5-164300C28A26}" sibTransId="{03DA6DA2-63F6-904A-9934-562F05835F83}"/>
    <dgm:cxn modelId="{768518D4-9764-0547-A913-4CA54B427B9C}" type="presOf" srcId="{49F75241-7BEC-0E4C-82B1-CBA8A090349A}" destId="{8809BC90-795C-5742-96CD-EE6C16A40E35}" srcOrd="1" destOrd="0" presId="urn:microsoft.com/office/officeart/2005/8/layout/venn2"/>
    <dgm:cxn modelId="{963E03E7-DC28-3940-98D6-25AEB67B563A}" type="presOf" srcId="{936A3FC4-8F11-2745-AE8D-CC332BDA53F6}" destId="{2F37E879-EB3B-C649-8519-AAEC52A1114E}" srcOrd="0" destOrd="0" presId="urn:microsoft.com/office/officeart/2005/8/layout/venn2"/>
    <dgm:cxn modelId="{698E420F-DF48-614C-B8C4-359ED4EC6B9C}" type="presParOf" srcId="{BDCCB0BB-E3CE-2D47-AB7C-69AAD7C66734}" destId="{82F13C97-B930-C347-81B1-785886371B05}" srcOrd="0" destOrd="0" presId="urn:microsoft.com/office/officeart/2005/8/layout/venn2"/>
    <dgm:cxn modelId="{B78B510D-4624-7244-804E-0EF269846BC6}" type="presParOf" srcId="{82F13C97-B930-C347-81B1-785886371B05}" destId="{2F37E879-EB3B-C649-8519-AAEC52A1114E}" srcOrd="0" destOrd="0" presId="urn:microsoft.com/office/officeart/2005/8/layout/venn2"/>
    <dgm:cxn modelId="{47457425-C114-764D-A5A3-8D4EB403C59C}" type="presParOf" srcId="{82F13C97-B930-C347-81B1-785886371B05}" destId="{D1EA6F82-0FDE-9D46-BE1F-B78486C8A7B2}" srcOrd="1" destOrd="0" presId="urn:microsoft.com/office/officeart/2005/8/layout/venn2"/>
    <dgm:cxn modelId="{766115B7-ADB1-FF4E-AE20-CCB9F69F02F5}" type="presParOf" srcId="{BDCCB0BB-E3CE-2D47-AB7C-69AAD7C66734}" destId="{8EFE3754-81AA-9A4D-8A65-BBD7303D526D}" srcOrd="1" destOrd="0" presId="urn:microsoft.com/office/officeart/2005/8/layout/venn2"/>
    <dgm:cxn modelId="{051F5D47-6EA1-CB4E-A899-0D71472053A1}" type="presParOf" srcId="{8EFE3754-81AA-9A4D-8A65-BBD7303D526D}" destId="{B628ABD7-3B36-874A-92B3-D1BE90943F5E}" srcOrd="0" destOrd="0" presId="urn:microsoft.com/office/officeart/2005/8/layout/venn2"/>
    <dgm:cxn modelId="{E595BE03-072D-A849-9C3C-AA5535E840FF}" type="presParOf" srcId="{8EFE3754-81AA-9A4D-8A65-BBD7303D526D}" destId="{2333D23A-5345-2046-AF0F-AEEAFE09C17A}" srcOrd="1" destOrd="0" presId="urn:microsoft.com/office/officeart/2005/8/layout/venn2"/>
    <dgm:cxn modelId="{7E204CEC-10C6-754C-8D37-AB3DD049BA80}" type="presParOf" srcId="{BDCCB0BB-E3CE-2D47-AB7C-69AAD7C66734}" destId="{703912BD-C003-E443-8338-1966C9B16AF2}" srcOrd="2" destOrd="0" presId="urn:microsoft.com/office/officeart/2005/8/layout/venn2"/>
    <dgm:cxn modelId="{8937FF0F-8AE4-8741-83C2-B545770806E5}" type="presParOf" srcId="{703912BD-C003-E443-8338-1966C9B16AF2}" destId="{95851587-CE97-B54D-A934-7409B06E9DF4}" srcOrd="0" destOrd="0" presId="urn:microsoft.com/office/officeart/2005/8/layout/venn2"/>
    <dgm:cxn modelId="{3F4A76B1-42B6-7F44-BC89-24CC62383CFE}" type="presParOf" srcId="{703912BD-C003-E443-8338-1966C9B16AF2}" destId="{35B106F5-8498-5E46-BB93-7D9D18B2F973}" srcOrd="1" destOrd="0" presId="urn:microsoft.com/office/officeart/2005/8/layout/venn2"/>
    <dgm:cxn modelId="{29BA2FC9-FAD3-B448-B8CA-527E58CD02E0}" type="presParOf" srcId="{BDCCB0BB-E3CE-2D47-AB7C-69AAD7C66734}" destId="{489E2992-4D24-7047-AEFA-52DE2E035219}" srcOrd="3" destOrd="0" presId="urn:microsoft.com/office/officeart/2005/8/layout/venn2"/>
    <dgm:cxn modelId="{F678740C-52D4-0C4E-821E-A22361996333}" type="presParOf" srcId="{489E2992-4D24-7047-AEFA-52DE2E035219}" destId="{12252293-F0EE-774E-BA50-1845082BAAA6}" srcOrd="0" destOrd="0" presId="urn:microsoft.com/office/officeart/2005/8/layout/venn2"/>
    <dgm:cxn modelId="{5E7D4F23-72D7-E947-8DEA-22B777B0608F}" type="presParOf" srcId="{489E2992-4D24-7047-AEFA-52DE2E035219}" destId="{0A889CA8-7080-DE4C-821D-FBCD44E34CCA}" srcOrd="1" destOrd="0" presId="urn:microsoft.com/office/officeart/2005/8/layout/venn2"/>
    <dgm:cxn modelId="{619E360C-3562-F94F-8573-B6073AF11742}" type="presParOf" srcId="{BDCCB0BB-E3CE-2D47-AB7C-69AAD7C66734}" destId="{2BFD8349-14E0-8B48-B892-ECC373832099}" srcOrd="4" destOrd="0" presId="urn:microsoft.com/office/officeart/2005/8/layout/venn2"/>
    <dgm:cxn modelId="{401B8B89-1572-8C4A-BBB1-AD8B0FC827E9}" type="presParOf" srcId="{2BFD8349-14E0-8B48-B892-ECC373832099}" destId="{D9C9F29A-1D41-D14E-B022-87E82137F7A2}" srcOrd="0" destOrd="0" presId="urn:microsoft.com/office/officeart/2005/8/layout/venn2"/>
    <dgm:cxn modelId="{D0EB8DFC-E269-924D-83E2-31001D5C22CF}" type="presParOf" srcId="{2BFD8349-14E0-8B48-B892-ECC373832099}" destId="{0C1ABABD-50E1-EA41-BC9E-2B1605EF184B}" srcOrd="1" destOrd="0" presId="urn:microsoft.com/office/officeart/2005/8/layout/venn2"/>
    <dgm:cxn modelId="{36355D35-001E-DC49-A4C5-92BAA1726A42}" type="presParOf" srcId="{BDCCB0BB-E3CE-2D47-AB7C-69AAD7C66734}" destId="{194170E6-CDB2-E447-B00E-5220DFFE82EE}" srcOrd="5" destOrd="0" presId="urn:microsoft.com/office/officeart/2005/8/layout/venn2"/>
    <dgm:cxn modelId="{D46A3BE3-46B9-0E40-93DD-0748754D8390}" type="presParOf" srcId="{194170E6-CDB2-E447-B00E-5220DFFE82EE}" destId="{4DB818A5-FF42-7142-8ECF-2F675DC021F9}" srcOrd="0" destOrd="0" presId="urn:microsoft.com/office/officeart/2005/8/layout/venn2"/>
    <dgm:cxn modelId="{9FED58D9-249E-934E-A2A8-22BD6CBA8887}" type="presParOf" srcId="{194170E6-CDB2-E447-B00E-5220DFFE82EE}" destId="{8809BC90-795C-5742-96CD-EE6C16A40E35}" srcOrd="1" destOrd="0" presId="urn:microsoft.com/office/officeart/2005/8/layout/venn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27BD56A-CD05-E74E-83FB-E1AE26B51105}" type="doc">
      <dgm:prSet loTypeId="urn:microsoft.com/office/officeart/2005/8/layout/venn2" loCatId="" qsTypeId="urn:microsoft.com/office/officeart/2005/8/quickstyle/simple1" qsCatId="simple" csTypeId="urn:microsoft.com/office/officeart/2005/8/colors/accent1_2" csCatId="accent1" phldr="1"/>
      <dgm:spPr/>
      <dgm:t>
        <a:bodyPr/>
        <a:lstStyle/>
        <a:p>
          <a:endParaRPr lang="en-US"/>
        </a:p>
      </dgm:t>
    </dgm:pt>
    <dgm:pt modelId="{65AD8336-7B18-8848-86BF-A23EEA003254}">
      <dgm:prSet phldrT="[Text]"/>
      <dgm:spPr>
        <a:solidFill>
          <a:srgbClr val="C2E5DC"/>
        </a:solidFill>
      </dgm:spPr>
      <dgm:t>
        <a:bodyPr/>
        <a:lstStyle/>
        <a:p>
          <a:r>
            <a:rPr lang="en-US" dirty="0" err="1"/>
            <a:t>Exosystem</a:t>
          </a:r>
          <a:endParaRPr lang="en-US" dirty="0"/>
        </a:p>
      </dgm:t>
    </dgm:pt>
    <dgm:pt modelId="{C0A288CF-31B8-CE45-9E80-A26D6BE2433D}" type="parTrans" cxnId="{E04D5995-59F7-AE4B-AA80-1FE3965708C2}">
      <dgm:prSet/>
      <dgm:spPr/>
      <dgm:t>
        <a:bodyPr/>
        <a:lstStyle/>
        <a:p>
          <a:endParaRPr lang="en-US"/>
        </a:p>
      </dgm:t>
    </dgm:pt>
    <dgm:pt modelId="{10F5A632-5E25-5240-9E17-EB8BA5FF2322}" type="sibTrans" cxnId="{E04D5995-59F7-AE4B-AA80-1FE3965708C2}">
      <dgm:prSet/>
      <dgm:spPr/>
      <dgm:t>
        <a:bodyPr/>
        <a:lstStyle/>
        <a:p>
          <a:endParaRPr lang="en-US"/>
        </a:p>
      </dgm:t>
    </dgm:pt>
    <dgm:pt modelId="{0EC8F45E-45E2-0249-A3EA-A4C4B5EFD716}">
      <dgm:prSet phldrT="[Text]"/>
      <dgm:spPr>
        <a:solidFill>
          <a:srgbClr val="E7D377"/>
        </a:solidFill>
      </dgm:spPr>
      <dgm:t>
        <a:bodyPr/>
        <a:lstStyle/>
        <a:p>
          <a:r>
            <a:rPr lang="en-US" dirty="0"/>
            <a:t>Mesosystem</a:t>
          </a:r>
        </a:p>
      </dgm:t>
    </dgm:pt>
    <dgm:pt modelId="{C27FABCB-5ACA-4E43-91B5-164300C28A26}" type="parTrans" cxnId="{A0E187CC-544A-A04C-B7BD-BDCB9189E593}">
      <dgm:prSet/>
      <dgm:spPr/>
      <dgm:t>
        <a:bodyPr/>
        <a:lstStyle/>
        <a:p>
          <a:endParaRPr lang="en-US"/>
        </a:p>
      </dgm:t>
    </dgm:pt>
    <dgm:pt modelId="{03DA6DA2-63F6-904A-9934-562F05835F83}" type="sibTrans" cxnId="{A0E187CC-544A-A04C-B7BD-BDCB9189E593}">
      <dgm:prSet/>
      <dgm:spPr/>
      <dgm:t>
        <a:bodyPr/>
        <a:lstStyle/>
        <a:p>
          <a:endParaRPr lang="en-US"/>
        </a:p>
      </dgm:t>
    </dgm:pt>
    <dgm:pt modelId="{EFD09B25-7307-C049-9DC6-42F25FE5B9AD}">
      <dgm:prSet phldrT="[Text]"/>
      <dgm:spPr>
        <a:solidFill>
          <a:srgbClr val="FFC000"/>
        </a:solidFill>
      </dgm:spPr>
      <dgm:t>
        <a:bodyPr/>
        <a:lstStyle/>
        <a:p>
          <a:r>
            <a:rPr lang="en-US" dirty="0"/>
            <a:t>Microsystem</a:t>
          </a:r>
        </a:p>
      </dgm:t>
    </dgm:pt>
    <dgm:pt modelId="{7759B169-32E7-214D-838D-E98F30BA1B57}" type="parTrans" cxnId="{EAEE8DA6-998E-BC4A-A0D1-946CC4308CC6}">
      <dgm:prSet/>
      <dgm:spPr/>
      <dgm:t>
        <a:bodyPr/>
        <a:lstStyle/>
        <a:p>
          <a:endParaRPr lang="en-US"/>
        </a:p>
      </dgm:t>
    </dgm:pt>
    <dgm:pt modelId="{FA6675DB-8ABC-B74C-B6C3-EFC9C1A52EB0}" type="sibTrans" cxnId="{EAEE8DA6-998E-BC4A-A0D1-946CC4308CC6}">
      <dgm:prSet/>
      <dgm:spPr/>
      <dgm:t>
        <a:bodyPr/>
        <a:lstStyle/>
        <a:p>
          <a:endParaRPr lang="en-US"/>
        </a:p>
      </dgm:t>
    </dgm:pt>
    <dgm:pt modelId="{49F75241-7BEC-0E4C-82B1-CBA8A090349A}">
      <dgm:prSet phldrT="[Text]" custT="1"/>
      <dgm:spPr>
        <a:solidFill>
          <a:srgbClr val="FF0000"/>
        </a:solidFill>
      </dgm:spPr>
      <dgm:t>
        <a:bodyPr tIns="91440" anchor="t" anchorCtr="1"/>
        <a:lstStyle/>
        <a:p>
          <a:r>
            <a:rPr lang="en-US" sz="3600" dirty="0"/>
            <a:t>👤</a:t>
          </a:r>
          <a:endParaRPr lang="en-US" sz="1600" dirty="0"/>
        </a:p>
      </dgm:t>
    </dgm:pt>
    <dgm:pt modelId="{024C8819-28CD-8F43-94CF-2BEC362AB282}" type="parTrans" cxnId="{27E7175E-B15F-804B-BEC3-5E072FE7872A}">
      <dgm:prSet/>
      <dgm:spPr/>
      <dgm:t>
        <a:bodyPr/>
        <a:lstStyle/>
        <a:p>
          <a:endParaRPr lang="en-US"/>
        </a:p>
      </dgm:t>
    </dgm:pt>
    <dgm:pt modelId="{F9AE1CDE-592A-934F-BFD8-BB5C4A64832E}" type="sibTrans" cxnId="{27E7175E-B15F-804B-BEC3-5E072FE7872A}">
      <dgm:prSet/>
      <dgm:spPr/>
      <dgm:t>
        <a:bodyPr/>
        <a:lstStyle/>
        <a:p>
          <a:endParaRPr lang="en-US"/>
        </a:p>
      </dgm:t>
    </dgm:pt>
    <dgm:pt modelId="{E19A7811-9A77-8845-BDFB-8623D1131534}">
      <dgm:prSet phldrT="[Text]"/>
      <dgm:spPr>
        <a:solidFill>
          <a:srgbClr val="41B2BF"/>
        </a:solidFill>
      </dgm:spPr>
      <dgm:t>
        <a:bodyPr/>
        <a:lstStyle/>
        <a:p>
          <a:r>
            <a:rPr lang="en-US" dirty="0"/>
            <a:t>Macrosystem</a:t>
          </a:r>
        </a:p>
      </dgm:t>
    </dgm:pt>
    <dgm:pt modelId="{375DB03E-C00A-874D-B6C6-45F91A2B8D38}" type="parTrans" cxnId="{4551CB4E-FFC1-094D-BD87-9520E46DFB33}">
      <dgm:prSet/>
      <dgm:spPr/>
      <dgm:t>
        <a:bodyPr/>
        <a:lstStyle/>
        <a:p>
          <a:endParaRPr lang="en-US"/>
        </a:p>
      </dgm:t>
    </dgm:pt>
    <dgm:pt modelId="{1F602551-CF98-034D-AFAA-C6AF7E075E7D}" type="sibTrans" cxnId="{4551CB4E-FFC1-094D-BD87-9520E46DFB33}">
      <dgm:prSet/>
      <dgm:spPr/>
      <dgm:t>
        <a:bodyPr/>
        <a:lstStyle/>
        <a:p>
          <a:endParaRPr lang="en-US"/>
        </a:p>
      </dgm:t>
    </dgm:pt>
    <dgm:pt modelId="{936A3FC4-8F11-2745-AE8D-CC332BDA53F6}">
      <dgm:prSet phldrT="[Text]"/>
      <dgm:spPr/>
      <dgm:t>
        <a:bodyPr/>
        <a:lstStyle/>
        <a:p>
          <a:r>
            <a:rPr lang="en-US"/>
            <a:t>Chronosystem</a:t>
          </a:r>
          <a:endParaRPr lang="en-US" dirty="0"/>
        </a:p>
      </dgm:t>
    </dgm:pt>
    <dgm:pt modelId="{2830266C-4A81-9846-A79B-068CC0488CDB}" type="parTrans" cxnId="{5EB8DFB0-6627-6141-A61D-2A5FDDCD7C8F}">
      <dgm:prSet/>
      <dgm:spPr/>
      <dgm:t>
        <a:bodyPr/>
        <a:lstStyle/>
        <a:p>
          <a:endParaRPr lang="en-US"/>
        </a:p>
      </dgm:t>
    </dgm:pt>
    <dgm:pt modelId="{D5DCC712-2BD0-E04F-B7ED-A791AB3FBAE0}" type="sibTrans" cxnId="{5EB8DFB0-6627-6141-A61D-2A5FDDCD7C8F}">
      <dgm:prSet/>
      <dgm:spPr/>
      <dgm:t>
        <a:bodyPr/>
        <a:lstStyle/>
        <a:p>
          <a:endParaRPr lang="en-US"/>
        </a:p>
      </dgm:t>
    </dgm:pt>
    <dgm:pt modelId="{BDCCB0BB-E3CE-2D47-AB7C-69AAD7C66734}" type="pres">
      <dgm:prSet presAssocID="{F27BD56A-CD05-E74E-83FB-E1AE26B51105}" presName="Name0" presStyleCnt="0">
        <dgm:presLayoutVars>
          <dgm:chMax val="7"/>
          <dgm:resizeHandles val="exact"/>
        </dgm:presLayoutVars>
      </dgm:prSet>
      <dgm:spPr/>
    </dgm:pt>
    <dgm:pt modelId="{82F13C97-B930-C347-81B1-785886371B05}" type="pres">
      <dgm:prSet presAssocID="{F27BD56A-CD05-E74E-83FB-E1AE26B51105}" presName="comp1" presStyleCnt="0"/>
      <dgm:spPr/>
    </dgm:pt>
    <dgm:pt modelId="{2F37E879-EB3B-C649-8519-AAEC52A1114E}" type="pres">
      <dgm:prSet presAssocID="{F27BD56A-CD05-E74E-83FB-E1AE26B51105}" presName="circle1" presStyleLbl="node1" presStyleIdx="0" presStyleCnt="6"/>
      <dgm:spPr/>
    </dgm:pt>
    <dgm:pt modelId="{D1EA6F82-0FDE-9D46-BE1F-B78486C8A7B2}" type="pres">
      <dgm:prSet presAssocID="{F27BD56A-CD05-E74E-83FB-E1AE26B51105}" presName="c1text" presStyleLbl="node1" presStyleIdx="0" presStyleCnt="6">
        <dgm:presLayoutVars>
          <dgm:bulletEnabled val="1"/>
        </dgm:presLayoutVars>
      </dgm:prSet>
      <dgm:spPr/>
    </dgm:pt>
    <dgm:pt modelId="{8EFE3754-81AA-9A4D-8A65-BBD7303D526D}" type="pres">
      <dgm:prSet presAssocID="{F27BD56A-CD05-E74E-83FB-E1AE26B51105}" presName="comp2" presStyleCnt="0"/>
      <dgm:spPr/>
    </dgm:pt>
    <dgm:pt modelId="{B628ABD7-3B36-874A-92B3-D1BE90943F5E}" type="pres">
      <dgm:prSet presAssocID="{F27BD56A-CD05-E74E-83FB-E1AE26B51105}" presName="circle2" presStyleLbl="node1" presStyleIdx="1" presStyleCnt="6"/>
      <dgm:spPr/>
    </dgm:pt>
    <dgm:pt modelId="{2333D23A-5345-2046-AF0F-AEEAFE09C17A}" type="pres">
      <dgm:prSet presAssocID="{F27BD56A-CD05-E74E-83FB-E1AE26B51105}" presName="c2text" presStyleLbl="node1" presStyleIdx="1" presStyleCnt="6">
        <dgm:presLayoutVars>
          <dgm:bulletEnabled val="1"/>
        </dgm:presLayoutVars>
      </dgm:prSet>
      <dgm:spPr/>
    </dgm:pt>
    <dgm:pt modelId="{703912BD-C003-E443-8338-1966C9B16AF2}" type="pres">
      <dgm:prSet presAssocID="{F27BD56A-CD05-E74E-83FB-E1AE26B51105}" presName="comp3" presStyleCnt="0"/>
      <dgm:spPr/>
    </dgm:pt>
    <dgm:pt modelId="{95851587-CE97-B54D-A934-7409B06E9DF4}" type="pres">
      <dgm:prSet presAssocID="{F27BD56A-CD05-E74E-83FB-E1AE26B51105}" presName="circle3" presStyleLbl="node1" presStyleIdx="2" presStyleCnt="6"/>
      <dgm:spPr/>
    </dgm:pt>
    <dgm:pt modelId="{35B106F5-8498-5E46-BB93-7D9D18B2F973}" type="pres">
      <dgm:prSet presAssocID="{F27BD56A-CD05-E74E-83FB-E1AE26B51105}" presName="c3text" presStyleLbl="node1" presStyleIdx="2" presStyleCnt="6">
        <dgm:presLayoutVars>
          <dgm:bulletEnabled val="1"/>
        </dgm:presLayoutVars>
      </dgm:prSet>
      <dgm:spPr/>
    </dgm:pt>
    <dgm:pt modelId="{489E2992-4D24-7047-AEFA-52DE2E035219}" type="pres">
      <dgm:prSet presAssocID="{F27BD56A-CD05-E74E-83FB-E1AE26B51105}" presName="comp4" presStyleCnt="0"/>
      <dgm:spPr/>
    </dgm:pt>
    <dgm:pt modelId="{12252293-F0EE-774E-BA50-1845082BAAA6}" type="pres">
      <dgm:prSet presAssocID="{F27BD56A-CD05-E74E-83FB-E1AE26B51105}" presName="circle4" presStyleLbl="node1" presStyleIdx="3" presStyleCnt="6"/>
      <dgm:spPr/>
    </dgm:pt>
    <dgm:pt modelId="{0A889CA8-7080-DE4C-821D-FBCD44E34CCA}" type="pres">
      <dgm:prSet presAssocID="{F27BD56A-CD05-E74E-83FB-E1AE26B51105}" presName="c4text" presStyleLbl="node1" presStyleIdx="3" presStyleCnt="6">
        <dgm:presLayoutVars>
          <dgm:bulletEnabled val="1"/>
        </dgm:presLayoutVars>
      </dgm:prSet>
      <dgm:spPr/>
    </dgm:pt>
    <dgm:pt modelId="{2BFD8349-14E0-8B48-B892-ECC373832099}" type="pres">
      <dgm:prSet presAssocID="{F27BD56A-CD05-E74E-83FB-E1AE26B51105}" presName="comp5" presStyleCnt="0"/>
      <dgm:spPr/>
    </dgm:pt>
    <dgm:pt modelId="{D9C9F29A-1D41-D14E-B022-87E82137F7A2}" type="pres">
      <dgm:prSet presAssocID="{F27BD56A-CD05-E74E-83FB-E1AE26B51105}" presName="circle5" presStyleLbl="node1" presStyleIdx="4" presStyleCnt="6"/>
      <dgm:spPr/>
    </dgm:pt>
    <dgm:pt modelId="{0C1ABABD-50E1-EA41-BC9E-2B1605EF184B}" type="pres">
      <dgm:prSet presAssocID="{F27BD56A-CD05-E74E-83FB-E1AE26B51105}" presName="c5text" presStyleLbl="node1" presStyleIdx="4" presStyleCnt="6">
        <dgm:presLayoutVars>
          <dgm:bulletEnabled val="1"/>
        </dgm:presLayoutVars>
      </dgm:prSet>
      <dgm:spPr/>
    </dgm:pt>
    <dgm:pt modelId="{194170E6-CDB2-E447-B00E-5220DFFE82EE}" type="pres">
      <dgm:prSet presAssocID="{F27BD56A-CD05-E74E-83FB-E1AE26B51105}" presName="comp6" presStyleCnt="0"/>
      <dgm:spPr/>
    </dgm:pt>
    <dgm:pt modelId="{4DB818A5-FF42-7142-8ECF-2F675DC021F9}" type="pres">
      <dgm:prSet presAssocID="{F27BD56A-CD05-E74E-83FB-E1AE26B51105}" presName="circle6" presStyleLbl="node1" presStyleIdx="5" presStyleCnt="6"/>
      <dgm:spPr/>
    </dgm:pt>
    <dgm:pt modelId="{8809BC90-795C-5742-96CD-EE6C16A40E35}" type="pres">
      <dgm:prSet presAssocID="{F27BD56A-CD05-E74E-83FB-E1AE26B51105}" presName="c6text" presStyleLbl="node1" presStyleIdx="5" presStyleCnt="6">
        <dgm:presLayoutVars>
          <dgm:bulletEnabled val="1"/>
        </dgm:presLayoutVars>
      </dgm:prSet>
      <dgm:spPr/>
    </dgm:pt>
  </dgm:ptLst>
  <dgm:cxnLst>
    <dgm:cxn modelId="{9A65FB02-7F57-F34A-A6A4-C978E62DEED7}" type="presOf" srcId="{EFD09B25-7307-C049-9DC6-42F25FE5B9AD}" destId="{D9C9F29A-1D41-D14E-B022-87E82137F7A2}" srcOrd="0" destOrd="0" presId="urn:microsoft.com/office/officeart/2005/8/layout/venn2"/>
    <dgm:cxn modelId="{3A9CE515-F04C-BA48-B417-714FFEEF28C2}" type="presOf" srcId="{65AD8336-7B18-8848-86BF-A23EEA003254}" destId="{35B106F5-8498-5E46-BB93-7D9D18B2F973}" srcOrd="1" destOrd="0" presId="urn:microsoft.com/office/officeart/2005/8/layout/venn2"/>
    <dgm:cxn modelId="{3B370E38-AF5B-124F-A1BC-FF03EDF62BDC}" type="presOf" srcId="{0EC8F45E-45E2-0249-A3EA-A4C4B5EFD716}" destId="{12252293-F0EE-774E-BA50-1845082BAAA6}" srcOrd="0" destOrd="0" presId="urn:microsoft.com/office/officeart/2005/8/layout/venn2"/>
    <dgm:cxn modelId="{8988B038-0F0A-A443-9B88-FF8E8EEB40B8}" type="presOf" srcId="{E19A7811-9A77-8845-BDFB-8623D1131534}" destId="{B628ABD7-3B36-874A-92B3-D1BE90943F5E}" srcOrd="0" destOrd="0" presId="urn:microsoft.com/office/officeart/2005/8/layout/venn2"/>
    <dgm:cxn modelId="{F42A8548-5A70-2846-9A13-C661DD1407E8}" type="presOf" srcId="{65AD8336-7B18-8848-86BF-A23EEA003254}" destId="{95851587-CE97-B54D-A934-7409B06E9DF4}" srcOrd="0" destOrd="0" presId="urn:microsoft.com/office/officeart/2005/8/layout/venn2"/>
    <dgm:cxn modelId="{4551CB4E-FFC1-094D-BD87-9520E46DFB33}" srcId="{F27BD56A-CD05-E74E-83FB-E1AE26B51105}" destId="{E19A7811-9A77-8845-BDFB-8623D1131534}" srcOrd="1" destOrd="0" parTransId="{375DB03E-C00A-874D-B6C6-45F91A2B8D38}" sibTransId="{1F602551-CF98-034D-AFAA-C6AF7E075E7D}"/>
    <dgm:cxn modelId="{091F2958-6AB7-4D42-8B4F-4300EFE9F4B1}" type="presOf" srcId="{0EC8F45E-45E2-0249-A3EA-A4C4B5EFD716}" destId="{0A889CA8-7080-DE4C-821D-FBCD44E34CCA}" srcOrd="1" destOrd="0" presId="urn:microsoft.com/office/officeart/2005/8/layout/venn2"/>
    <dgm:cxn modelId="{27E7175E-B15F-804B-BEC3-5E072FE7872A}" srcId="{F27BD56A-CD05-E74E-83FB-E1AE26B51105}" destId="{49F75241-7BEC-0E4C-82B1-CBA8A090349A}" srcOrd="5" destOrd="0" parTransId="{024C8819-28CD-8F43-94CF-2BEC362AB282}" sibTransId="{F9AE1CDE-592A-934F-BFD8-BB5C4A64832E}"/>
    <dgm:cxn modelId="{27DBCD75-26CD-6844-90CB-8C81FB4BB558}" type="presOf" srcId="{936A3FC4-8F11-2745-AE8D-CC332BDA53F6}" destId="{D1EA6F82-0FDE-9D46-BE1F-B78486C8A7B2}" srcOrd="1" destOrd="0" presId="urn:microsoft.com/office/officeart/2005/8/layout/venn2"/>
    <dgm:cxn modelId="{6A282378-1672-8548-B635-D31787016649}" type="presOf" srcId="{EFD09B25-7307-C049-9DC6-42F25FE5B9AD}" destId="{0C1ABABD-50E1-EA41-BC9E-2B1605EF184B}" srcOrd="1" destOrd="0" presId="urn:microsoft.com/office/officeart/2005/8/layout/venn2"/>
    <dgm:cxn modelId="{E04D5995-59F7-AE4B-AA80-1FE3965708C2}" srcId="{F27BD56A-CD05-E74E-83FB-E1AE26B51105}" destId="{65AD8336-7B18-8848-86BF-A23EEA003254}" srcOrd="2" destOrd="0" parTransId="{C0A288CF-31B8-CE45-9E80-A26D6BE2433D}" sibTransId="{10F5A632-5E25-5240-9E17-EB8BA5FF2322}"/>
    <dgm:cxn modelId="{81185298-56CC-2540-9E8A-6427EBD370CA}" type="presOf" srcId="{49F75241-7BEC-0E4C-82B1-CBA8A090349A}" destId="{4DB818A5-FF42-7142-8ECF-2F675DC021F9}" srcOrd="0" destOrd="0" presId="urn:microsoft.com/office/officeart/2005/8/layout/venn2"/>
    <dgm:cxn modelId="{EAEE8DA6-998E-BC4A-A0D1-946CC4308CC6}" srcId="{F27BD56A-CD05-E74E-83FB-E1AE26B51105}" destId="{EFD09B25-7307-C049-9DC6-42F25FE5B9AD}" srcOrd="4" destOrd="0" parTransId="{7759B169-32E7-214D-838D-E98F30BA1B57}" sibTransId="{FA6675DB-8ABC-B74C-B6C3-EFC9C1A52EB0}"/>
    <dgm:cxn modelId="{623694A6-611A-9942-A812-C27BD183A9A1}" type="presOf" srcId="{F27BD56A-CD05-E74E-83FB-E1AE26B51105}" destId="{BDCCB0BB-E3CE-2D47-AB7C-69AAD7C66734}" srcOrd="0" destOrd="0" presId="urn:microsoft.com/office/officeart/2005/8/layout/venn2"/>
    <dgm:cxn modelId="{5EB8DFB0-6627-6141-A61D-2A5FDDCD7C8F}" srcId="{F27BD56A-CD05-E74E-83FB-E1AE26B51105}" destId="{936A3FC4-8F11-2745-AE8D-CC332BDA53F6}" srcOrd="0" destOrd="0" parTransId="{2830266C-4A81-9846-A79B-068CC0488CDB}" sibTransId="{D5DCC712-2BD0-E04F-B7ED-A791AB3FBAE0}"/>
    <dgm:cxn modelId="{35D106B5-F263-6649-8896-EDF5815E3B35}" type="presOf" srcId="{E19A7811-9A77-8845-BDFB-8623D1131534}" destId="{2333D23A-5345-2046-AF0F-AEEAFE09C17A}" srcOrd="1" destOrd="0" presId="urn:microsoft.com/office/officeart/2005/8/layout/venn2"/>
    <dgm:cxn modelId="{A0E187CC-544A-A04C-B7BD-BDCB9189E593}" srcId="{F27BD56A-CD05-E74E-83FB-E1AE26B51105}" destId="{0EC8F45E-45E2-0249-A3EA-A4C4B5EFD716}" srcOrd="3" destOrd="0" parTransId="{C27FABCB-5ACA-4E43-91B5-164300C28A26}" sibTransId="{03DA6DA2-63F6-904A-9934-562F05835F83}"/>
    <dgm:cxn modelId="{768518D4-9764-0547-A913-4CA54B427B9C}" type="presOf" srcId="{49F75241-7BEC-0E4C-82B1-CBA8A090349A}" destId="{8809BC90-795C-5742-96CD-EE6C16A40E35}" srcOrd="1" destOrd="0" presId="urn:microsoft.com/office/officeart/2005/8/layout/venn2"/>
    <dgm:cxn modelId="{963E03E7-DC28-3940-98D6-25AEB67B563A}" type="presOf" srcId="{936A3FC4-8F11-2745-AE8D-CC332BDA53F6}" destId="{2F37E879-EB3B-C649-8519-AAEC52A1114E}" srcOrd="0" destOrd="0" presId="urn:microsoft.com/office/officeart/2005/8/layout/venn2"/>
    <dgm:cxn modelId="{698E420F-DF48-614C-B8C4-359ED4EC6B9C}" type="presParOf" srcId="{BDCCB0BB-E3CE-2D47-AB7C-69AAD7C66734}" destId="{82F13C97-B930-C347-81B1-785886371B05}" srcOrd="0" destOrd="0" presId="urn:microsoft.com/office/officeart/2005/8/layout/venn2"/>
    <dgm:cxn modelId="{B78B510D-4624-7244-804E-0EF269846BC6}" type="presParOf" srcId="{82F13C97-B930-C347-81B1-785886371B05}" destId="{2F37E879-EB3B-C649-8519-AAEC52A1114E}" srcOrd="0" destOrd="0" presId="urn:microsoft.com/office/officeart/2005/8/layout/venn2"/>
    <dgm:cxn modelId="{47457425-C114-764D-A5A3-8D4EB403C59C}" type="presParOf" srcId="{82F13C97-B930-C347-81B1-785886371B05}" destId="{D1EA6F82-0FDE-9D46-BE1F-B78486C8A7B2}" srcOrd="1" destOrd="0" presId="urn:microsoft.com/office/officeart/2005/8/layout/venn2"/>
    <dgm:cxn modelId="{766115B7-ADB1-FF4E-AE20-CCB9F69F02F5}" type="presParOf" srcId="{BDCCB0BB-E3CE-2D47-AB7C-69AAD7C66734}" destId="{8EFE3754-81AA-9A4D-8A65-BBD7303D526D}" srcOrd="1" destOrd="0" presId="urn:microsoft.com/office/officeart/2005/8/layout/venn2"/>
    <dgm:cxn modelId="{051F5D47-6EA1-CB4E-A899-0D71472053A1}" type="presParOf" srcId="{8EFE3754-81AA-9A4D-8A65-BBD7303D526D}" destId="{B628ABD7-3B36-874A-92B3-D1BE90943F5E}" srcOrd="0" destOrd="0" presId="urn:microsoft.com/office/officeart/2005/8/layout/venn2"/>
    <dgm:cxn modelId="{E595BE03-072D-A849-9C3C-AA5535E840FF}" type="presParOf" srcId="{8EFE3754-81AA-9A4D-8A65-BBD7303D526D}" destId="{2333D23A-5345-2046-AF0F-AEEAFE09C17A}" srcOrd="1" destOrd="0" presId="urn:microsoft.com/office/officeart/2005/8/layout/venn2"/>
    <dgm:cxn modelId="{7E204CEC-10C6-754C-8D37-AB3DD049BA80}" type="presParOf" srcId="{BDCCB0BB-E3CE-2D47-AB7C-69AAD7C66734}" destId="{703912BD-C003-E443-8338-1966C9B16AF2}" srcOrd="2" destOrd="0" presId="urn:microsoft.com/office/officeart/2005/8/layout/venn2"/>
    <dgm:cxn modelId="{8937FF0F-8AE4-8741-83C2-B545770806E5}" type="presParOf" srcId="{703912BD-C003-E443-8338-1966C9B16AF2}" destId="{95851587-CE97-B54D-A934-7409B06E9DF4}" srcOrd="0" destOrd="0" presId="urn:microsoft.com/office/officeart/2005/8/layout/venn2"/>
    <dgm:cxn modelId="{3F4A76B1-42B6-7F44-BC89-24CC62383CFE}" type="presParOf" srcId="{703912BD-C003-E443-8338-1966C9B16AF2}" destId="{35B106F5-8498-5E46-BB93-7D9D18B2F973}" srcOrd="1" destOrd="0" presId="urn:microsoft.com/office/officeart/2005/8/layout/venn2"/>
    <dgm:cxn modelId="{29BA2FC9-FAD3-B448-B8CA-527E58CD02E0}" type="presParOf" srcId="{BDCCB0BB-E3CE-2D47-AB7C-69AAD7C66734}" destId="{489E2992-4D24-7047-AEFA-52DE2E035219}" srcOrd="3" destOrd="0" presId="urn:microsoft.com/office/officeart/2005/8/layout/venn2"/>
    <dgm:cxn modelId="{F678740C-52D4-0C4E-821E-A22361996333}" type="presParOf" srcId="{489E2992-4D24-7047-AEFA-52DE2E035219}" destId="{12252293-F0EE-774E-BA50-1845082BAAA6}" srcOrd="0" destOrd="0" presId="urn:microsoft.com/office/officeart/2005/8/layout/venn2"/>
    <dgm:cxn modelId="{5E7D4F23-72D7-E947-8DEA-22B777B0608F}" type="presParOf" srcId="{489E2992-4D24-7047-AEFA-52DE2E035219}" destId="{0A889CA8-7080-DE4C-821D-FBCD44E34CCA}" srcOrd="1" destOrd="0" presId="urn:microsoft.com/office/officeart/2005/8/layout/venn2"/>
    <dgm:cxn modelId="{619E360C-3562-F94F-8573-B6073AF11742}" type="presParOf" srcId="{BDCCB0BB-E3CE-2D47-AB7C-69AAD7C66734}" destId="{2BFD8349-14E0-8B48-B892-ECC373832099}" srcOrd="4" destOrd="0" presId="urn:microsoft.com/office/officeart/2005/8/layout/venn2"/>
    <dgm:cxn modelId="{401B8B89-1572-8C4A-BBB1-AD8B0FC827E9}" type="presParOf" srcId="{2BFD8349-14E0-8B48-B892-ECC373832099}" destId="{D9C9F29A-1D41-D14E-B022-87E82137F7A2}" srcOrd="0" destOrd="0" presId="urn:microsoft.com/office/officeart/2005/8/layout/venn2"/>
    <dgm:cxn modelId="{D0EB8DFC-E269-924D-83E2-31001D5C22CF}" type="presParOf" srcId="{2BFD8349-14E0-8B48-B892-ECC373832099}" destId="{0C1ABABD-50E1-EA41-BC9E-2B1605EF184B}" srcOrd="1" destOrd="0" presId="urn:microsoft.com/office/officeart/2005/8/layout/venn2"/>
    <dgm:cxn modelId="{36355D35-001E-DC49-A4C5-92BAA1726A42}" type="presParOf" srcId="{BDCCB0BB-E3CE-2D47-AB7C-69AAD7C66734}" destId="{194170E6-CDB2-E447-B00E-5220DFFE82EE}" srcOrd="5" destOrd="0" presId="urn:microsoft.com/office/officeart/2005/8/layout/venn2"/>
    <dgm:cxn modelId="{D46A3BE3-46B9-0E40-93DD-0748754D8390}" type="presParOf" srcId="{194170E6-CDB2-E447-B00E-5220DFFE82EE}" destId="{4DB818A5-FF42-7142-8ECF-2F675DC021F9}" srcOrd="0" destOrd="0" presId="urn:microsoft.com/office/officeart/2005/8/layout/venn2"/>
    <dgm:cxn modelId="{9FED58D9-249E-934E-A2A8-22BD6CBA8887}" type="presParOf" srcId="{194170E6-CDB2-E447-B00E-5220DFFE82EE}" destId="{8809BC90-795C-5742-96CD-EE6C16A40E35}" srcOrd="1" destOrd="0" presId="urn:microsoft.com/office/officeart/2005/8/layout/venn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27BD56A-CD05-E74E-83FB-E1AE26B51105}" type="doc">
      <dgm:prSet loTypeId="urn:microsoft.com/office/officeart/2005/8/layout/venn2" loCatId="" qsTypeId="urn:microsoft.com/office/officeart/2005/8/quickstyle/simple1" qsCatId="simple" csTypeId="urn:microsoft.com/office/officeart/2005/8/colors/accent1_2" csCatId="accent1" phldr="1"/>
      <dgm:spPr/>
      <dgm:t>
        <a:bodyPr/>
        <a:lstStyle/>
        <a:p>
          <a:endParaRPr lang="en-US"/>
        </a:p>
      </dgm:t>
    </dgm:pt>
    <dgm:pt modelId="{0EC8F45E-45E2-0249-A3EA-A4C4B5EFD716}">
      <dgm:prSet phldrT="[Text]"/>
      <dgm:spPr>
        <a:solidFill>
          <a:srgbClr val="E7D377"/>
        </a:solidFill>
      </dgm:spPr>
      <dgm:t>
        <a:bodyPr/>
        <a:lstStyle/>
        <a:p>
          <a:r>
            <a:rPr lang="en-US" dirty="0"/>
            <a:t>Mesosystem</a:t>
          </a:r>
        </a:p>
      </dgm:t>
    </dgm:pt>
    <dgm:pt modelId="{C27FABCB-5ACA-4E43-91B5-164300C28A26}" type="parTrans" cxnId="{A0E187CC-544A-A04C-B7BD-BDCB9189E593}">
      <dgm:prSet/>
      <dgm:spPr/>
      <dgm:t>
        <a:bodyPr/>
        <a:lstStyle/>
        <a:p>
          <a:endParaRPr lang="en-US"/>
        </a:p>
      </dgm:t>
    </dgm:pt>
    <dgm:pt modelId="{03DA6DA2-63F6-904A-9934-562F05835F83}" type="sibTrans" cxnId="{A0E187CC-544A-A04C-B7BD-BDCB9189E593}">
      <dgm:prSet/>
      <dgm:spPr/>
      <dgm:t>
        <a:bodyPr/>
        <a:lstStyle/>
        <a:p>
          <a:endParaRPr lang="en-US"/>
        </a:p>
      </dgm:t>
    </dgm:pt>
    <dgm:pt modelId="{EFD09B25-7307-C049-9DC6-42F25FE5B9AD}">
      <dgm:prSet phldrT="[Text]"/>
      <dgm:spPr>
        <a:solidFill>
          <a:srgbClr val="FFC000"/>
        </a:solidFill>
      </dgm:spPr>
      <dgm:t>
        <a:bodyPr/>
        <a:lstStyle/>
        <a:p>
          <a:r>
            <a:rPr lang="en-US" dirty="0"/>
            <a:t>Microsystem</a:t>
          </a:r>
        </a:p>
      </dgm:t>
    </dgm:pt>
    <dgm:pt modelId="{7759B169-32E7-214D-838D-E98F30BA1B57}" type="parTrans" cxnId="{EAEE8DA6-998E-BC4A-A0D1-946CC4308CC6}">
      <dgm:prSet/>
      <dgm:spPr/>
      <dgm:t>
        <a:bodyPr/>
        <a:lstStyle/>
        <a:p>
          <a:endParaRPr lang="en-US"/>
        </a:p>
      </dgm:t>
    </dgm:pt>
    <dgm:pt modelId="{FA6675DB-8ABC-B74C-B6C3-EFC9C1A52EB0}" type="sibTrans" cxnId="{EAEE8DA6-998E-BC4A-A0D1-946CC4308CC6}">
      <dgm:prSet/>
      <dgm:spPr/>
      <dgm:t>
        <a:bodyPr/>
        <a:lstStyle/>
        <a:p>
          <a:endParaRPr lang="en-US"/>
        </a:p>
      </dgm:t>
    </dgm:pt>
    <dgm:pt modelId="{49F75241-7BEC-0E4C-82B1-CBA8A090349A}">
      <dgm:prSet phldrT="[Text]" custT="1"/>
      <dgm:spPr>
        <a:solidFill>
          <a:srgbClr val="FF0000"/>
        </a:solidFill>
      </dgm:spPr>
      <dgm:t>
        <a:bodyPr tIns="91440" anchor="t" anchorCtr="1"/>
        <a:lstStyle/>
        <a:p>
          <a:r>
            <a:rPr lang="en-US" sz="3600" dirty="0"/>
            <a:t>👤</a:t>
          </a:r>
          <a:endParaRPr lang="en-US" sz="1600" dirty="0"/>
        </a:p>
      </dgm:t>
    </dgm:pt>
    <dgm:pt modelId="{024C8819-28CD-8F43-94CF-2BEC362AB282}" type="parTrans" cxnId="{27E7175E-B15F-804B-BEC3-5E072FE7872A}">
      <dgm:prSet/>
      <dgm:spPr/>
      <dgm:t>
        <a:bodyPr/>
        <a:lstStyle/>
        <a:p>
          <a:endParaRPr lang="en-US"/>
        </a:p>
      </dgm:t>
    </dgm:pt>
    <dgm:pt modelId="{F9AE1CDE-592A-934F-BFD8-BB5C4A64832E}" type="sibTrans" cxnId="{27E7175E-B15F-804B-BEC3-5E072FE7872A}">
      <dgm:prSet/>
      <dgm:spPr/>
      <dgm:t>
        <a:bodyPr/>
        <a:lstStyle/>
        <a:p>
          <a:endParaRPr lang="en-US"/>
        </a:p>
      </dgm:t>
    </dgm:pt>
    <dgm:pt modelId="{BDCCB0BB-E3CE-2D47-AB7C-69AAD7C66734}" type="pres">
      <dgm:prSet presAssocID="{F27BD56A-CD05-E74E-83FB-E1AE26B51105}" presName="Name0" presStyleCnt="0">
        <dgm:presLayoutVars>
          <dgm:chMax val="7"/>
          <dgm:resizeHandles val="exact"/>
        </dgm:presLayoutVars>
      </dgm:prSet>
      <dgm:spPr/>
    </dgm:pt>
    <dgm:pt modelId="{82F13C97-B930-C347-81B1-785886371B05}" type="pres">
      <dgm:prSet presAssocID="{F27BD56A-CD05-E74E-83FB-E1AE26B51105}" presName="comp1" presStyleCnt="0"/>
      <dgm:spPr/>
    </dgm:pt>
    <dgm:pt modelId="{2F37E879-EB3B-C649-8519-AAEC52A1114E}" type="pres">
      <dgm:prSet presAssocID="{F27BD56A-CD05-E74E-83FB-E1AE26B51105}" presName="circle1" presStyleLbl="node1" presStyleIdx="0" presStyleCnt="3"/>
      <dgm:spPr/>
    </dgm:pt>
    <dgm:pt modelId="{D1EA6F82-0FDE-9D46-BE1F-B78486C8A7B2}" type="pres">
      <dgm:prSet presAssocID="{F27BD56A-CD05-E74E-83FB-E1AE26B51105}" presName="c1text" presStyleLbl="node1" presStyleIdx="0" presStyleCnt="3">
        <dgm:presLayoutVars>
          <dgm:bulletEnabled val="1"/>
        </dgm:presLayoutVars>
      </dgm:prSet>
      <dgm:spPr/>
    </dgm:pt>
    <dgm:pt modelId="{8EFE3754-81AA-9A4D-8A65-BBD7303D526D}" type="pres">
      <dgm:prSet presAssocID="{F27BD56A-CD05-E74E-83FB-E1AE26B51105}" presName="comp2" presStyleCnt="0"/>
      <dgm:spPr/>
    </dgm:pt>
    <dgm:pt modelId="{B628ABD7-3B36-874A-92B3-D1BE90943F5E}" type="pres">
      <dgm:prSet presAssocID="{F27BD56A-CD05-E74E-83FB-E1AE26B51105}" presName="circle2" presStyleLbl="node1" presStyleIdx="1" presStyleCnt="3"/>
      <dgm:spPr/>
    </dgm:pt>
    <dgm:pt modelId="{2333D23A-5345-2046-AF0F-AEEAFE09C17A}" type="pres">
      <dgm:prSet presAssocID="{F27BD56A-CD05-E74E-83FB-E1AE26B51105}" presName="c2text" presStyleLbl="node1" presStyleIdx="1" presStyleCnt="3">
        <dgm:presLayoutVars>
          <dgm:bulletEnabled val="1"/>
        </dgm:presLayoutVars>
      </dgm:prSet>
      <dgm:spPr/>
    </dgm:pt>
    <dgm:pt modelId="{703912BD-C003-E443-8338-1966C9B16AF2}" type="pres">
      <dgm:prSet presAssocID="{F27BD56A-CD05-E74E-83FB-E1AE26B51105}" presName="comp3" presStyleCnt="0"/>
      <dgm:spPr/>
    </dgm:pt>
    <dgm:pt modelId="{95851587-CE97-B54D-A934-7409B06E9DF4}" type="pres">
      <dgm:prSet presAssocID="{F27BD56A-CD05-E74E-83FB-E1AE26B51105}" presName="circle3" presStyleLbl="node1" presStyleIdx="2" presStyleCnt="3"/>
      <dgm:spPr/>
    </dgm:pt>
    <dgm:pt modelId="{35B106F5-8498-5E46-BB93-7D9D18B2F973}" type="pres">
      <dgm:prSet presAssocID="{F27BD56A-CD05-E74E-83FB-E1AE26B51105}" presName="c3text" presStyleLbl="node1" presStyleIdx="2" presStyleCnt="3">
        <dgm:presLayoutVars>
          <dgm:bulletEnabled val="1"/>
        </dgm:presLayoutVars>
      </dgm:prSet>
      <dgm:spPr/>
    </dgm:pt>
  </dgm:ptLst>
  <dgm:cxnLst>
    <dgm:cxn modelId="{E0B62438-4E57-644B-B6F7-BAFB379B26DC}" type="presOf" srcId="{0EC8F45E-45E2-0249-A3EA-A4C4B5EFD716}" destId="{D1EA6F82-0FDE-9D46-BE1F-B78486C8A7B2}" srcOrd="1" destOrd="0" presId="urn:microsoft.com/office/officeart/2005/8/layout/venn2"/>
    <dgm:cxn modelId="{27E7175E-B15F-804B-BEC3-5E072FE7872A}" srcId="{F27BD56A-CD05-E74E-83FB-E1AE26B51105}" destId="{49F75241-7BEC-0E4C-82B1-CBA8A090349A}" srcOrd="2" destOrd="0" parTransId="{024C8819-28CD-8F43-94CF-2BEC362AB282}" sibTransId="{F9AE1CDE-592A-934F-BFD8-BB5C4A64832E}"/>
    <dgm:cxn modelId="{D9146E75-AD18-9047-92A5-E1015F482634}" type="presOf" srcId="{49F75241-7BEC-0E4C-82B1-CBA8A090349A}" destId="{35B106F5-8498-5E46-BB93-7D9D18B2F973}" srcOrd="1" destOrd="0" presId="urn:microsoft.com/office/officeart/2005/8/layout/venn2"/>
    <dgm:cxn modelId="{E07BE985-2B61-E94E-A7D6-99E347668E1D}" type="presOf" srcId="{49F75241-7BEC-0E4C-82B1-CBA8A090349A}" destId="{95851587-CE97-B54D-A934-7409B06E9DF4}" srcOrd="0" destOrd="0" presId="urn:microsoft.com/office/officeart/2005/8/layout/venn2"/>
    <dgm:cxn modelId="{E265BE92-3D83-004D-8382-3F1B19CBC5A9}" type="presOf" srcId="{0EC8F45E-45E2-0249-A3EA-A4C4B5EFD716}" destId="{2F37E879-EB3B-C649-8519-AAEC52A1114E}" srcOrd="0" destOrd="0" presId="urn:microsoft.com/office/officeart/2005/8/layout/venn2"/>
    <dgm:cxn modelId="{83B1E7A3-E7F5-C64B-9AE9-DBC9DA8B2AB7}" type="presOf" srcId="{EFD09B25-7307-C049-9DC6-42F25FE5B9AD}" destId="{2333D23A-5345-2046-AF0F-AEEAFE09C17A}" srcOrd="1" destOrd="0" presId="urn:microsoft.com/office/officeart/2005/8/layout/venn2"/>
    <dgm:cxn modelId="{EAEE8DA6-998E-BC4A-A0D1-946CC4308CC6}" srcId="{F27BD56A-CD05-E74E-83FB-E1AE26B51105}" destId="{EFD09B25-7307-C049-9DC6-42F25FE5B9AD}" srcOrd="1" destOrd="0" parTransId="{7759B169-32E7-214D-838D-E98F30BA1B57}" sibTransId="{FA6675DB-8ABC-B74C-B6C3-EFC9C1A52EB0}"/>
    <dgm:cxn modelId="{623694A6-611A-9942-A812-C27BD183A9A1}" type="presOf" srcId="{F27BD56A-CD05-E74E-83FB-E1AE26B51105}" destId="{BDCCB0BB-E3CE-2D47-AB7C-69AAD7C66734}" srcOrd="0" destOrd="0" presId="urn:microsoft.com/office/officeart/2005/8/layout/venn2"/>
    <dgm:cxn modelId="{A0E187CC-544A-A04C-B7BD-BDCB9189E593}" srcId="{F27BD56A-CD05-E74E-83FB-E1AE26B51105}" destId="{0EC8F45E-45E2-0249-A3EA-A4C4B5EFD716}" srcOrd="0" destOrd="0" parTransId="{C27FABCB-5ACA-4E43-91B5-164300C28A26}" sibTransId="{03DA6DA2-63F6-904A-9934-562F05835F83}"/>
    <dgm:cxn modelId="{62878EF8-7B05-D74E-A5DF-4A236BAEA76A}" type="presOf" srcId="{EFD09B25-7307-C049-9DC6-42F25FE5B9AD}" destId="{B628ABD7-3B36-874A-92B3-D1BE90943F5E}" srcOrd="0" destOrd="0" presId="urn:microsoft.com/office/officeart/2005/8/layout/venn2"/>
    <dgm:cxn modelId="{698E420F-DF48-614C-B8C4-359ED4EC6B9C}" type="presParOf" srcId="{BDCCB0BB-E3CE-2D47-AB7C-69AAD7C66734}" destId="{82F13C97-B930-C347-81B1-785886371B05}" srcOrd="0" destOrd="0" presId="urn:microsoft.com/office/officeart/2005/8/layout/venn2"/>
    <dgm:cxn modelId="{B78B510D-4624-7244-804E-0EF269846BC6}" type="presParOf" srcId="{82F13C97-B930-C347-81B1-785886371B05}" destId="{2F37E879-EB3B-C649-8519-AAEC52A1114E}" srcOrd="0" destOrd="0" presId="urn:microsoft.com/office/officeart/2005/8/layout/venn2"/>
    <dgm:cxn modelId="{47457425-C114-764D-A5A3-8D4EB403C59C}" type="presParOf" srcId="{82F13C97-B930-C347-81B1-785886371B05}" destId="{D1EA6F82-0FDE-9D46-BE1F-B78486C8A7B2}" srcOrd="1" destOrd="0" presId="urn:microsoft.com/office/officeart/2005/8/layout/venn2"/>
    <dgm:cxn modelId="{766115B7-ADB1-FF4E-AE20-CCB9F69F02F5}" type="presParOf" srcId="{BDCCB0BB-E3CE-2D47-AB7C-69AAD7C66734}" destId="{8EFE3754-81AA-9A4D-8A65-BBD7303D526D}" srcOrd="1" destOrd="0" presId="urn:microsoft.com/office/officeart/2005/8/layout/venn2"/>
    <dgm:cxn modelId="{051F5D47-6EA1-CB4E-A899-0D71472053A1}" type="presParOf" srcId="{8EFE3754-81AA-9A4D-8A65-BBD7303D526D}" destId="{B628ABD7-3B36-874A-92B3-D1BE90943F5E}" srcOrd="0" destOrd="0" presId="urn:microsoft.com/office/officeart/2005/8/layout/venn2"/>
    <dgm:cxn modelId="{E595BE03-072D-A849-9C3C-AA5535E840FF}" type="presParOf" srcId="{8EFE3754-81AA-9A4D-8A65-BBD7303D526D}" destId="{2333D23A-5345-2046-AF0F-AEEAFE09C17A}" srcOrd="1" destOrd="0" presId="urn:microsoft.com/office/officeart/2005/8/layout/venn2"/>
    <dgm:cxn modelId="{7E204CEC-10C6-754C-8D37-AB3DD049BA80}" type="presParOf" srcId="{BDCCB0BB-E3CE-2D47-AB7C-69AAD7C66734}" destId="{703912BD-C003-E443-8338-1966C9B16AF2}" srcOrd="2" destOrd="0" presId="urn:microsoft.com/office/officeart/2005/8/layout/venn2"/>
    <dgm:cxn modelId="{8937FF0F-8AE4-8741-83C2-B545770806E5}" type="presParOf" srcId="{703912BD-C003-E443-8338-1966C9B16AF2}" destId="{95851587-CE97-B54D-A934-7409B06E9DF4}" srcOrd="0" destOrd="0" presId="urn:microsoft.com/office/officeart/2005/8/layout/venn2"/>
    <dgm:cxn modelId="{3F4A76B1-42B6-7F44-BC89-24CC62383CFE}" type="presParOf" srcId="{703912BD-C003-E443-8338-1966C9B16AF2}" destId="{35B106F5-8498-5E46-BB93-7D9D18B2F973}" srcOrd="1" destOrd="0" presId="urn:microsoft.com/office/officeart/2005/8/layout/venn2"/>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37E879-EB3B-C649-8519-AAEC52A1114E}">
      <dsp:nvSpPr>
        <dsp:cNvPr id="0" name=""/>
        <dsp:cNvSpPr/>
      </dsp:nvSpPr>
      <dsp:spPr>
        <a:xfrm>
          <a:off x="838789" y="0"/>
          <a:ext cx="3834117" cy="3834117"/>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US" sz="1100" kern="1200"/>
            <a:t>Chronosystem</a:t>
          </a:r>
          <a:endParaRPr lang="en-US" sz="1100" kern="1200" dirty="0"/>
        </a:p>
      </dsp:txBody>
      <dsp:txXfrm>
        <a:off x="2036950" y="191705"/>
        <a:ext cx="1437793" cy="383411"/>
      </dsp:txXfrm>
    </dsp:sp>
    <dsp:sp modelId="{B628ABD7-3B36-874A-92B3-D1BE90943F5E}">
      <dsp:nvSpPr>
        <dsp:cNvPr id="0" name=""/>
        <dsp:cNvSpPr/>
      </dsp:nvSpPr>
      <dsp:spPr>
        <a:xfrm>
          <a:off x="1126347" y="575117"/>
          <a:ext cx="3258999" cy="3258999"/>
        </a:xfrm>
        <a:prstGeom prst="ellipse">
          <a:avLst/>
        </a:prstGeom>
        <a:solidFill>
          <a:srgbClr val="41B2BF"/>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US" sz="1100" kern="1200" dirty="0"/>
            <a:t>Macrosystem</a:t>
          </a:r>
        </a:p>
      </dsp:txBody>
      <dsp:txXfrm>
        <a:off x="2053125" y="762510"/>
        <a:ext cx="1405443" cy="374784"/>
      </dsp:txXfrm>
    </dsp:sp>
    <dsp:sp modelId="{95851587-CE97-B54D-A934-7409B06E9DF4}">
      <dsp:nvSpPr>
        <dsp:cNvPr id="0" name=""/>
        <dsp:cNvSpPr/>
      </dsp:nvSpPr>
      <dsp:spPr>
        <a:xfrm>
          <a:off x="1413906" y="1150235"/>
          <a:ext cx="2683881" cy="2683881"/>
        </a:xfrm>
        <a:prstGeom prst="ellipse">
          <a:avLst/>
        </a:prstGeom>
        <a:solidFill>
          <a:srgbClr val="C2E5DC"/>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US" sz="1100" kern="1200" dirty="0" err="1"/>
            <a:t>Exosystem</a:t>
          </a:r>
          <a:endParaRPr lang="en-US" sz="1100" kern="1200" dirty="0"/>
        </a:p>
      </dsp:txBody>
      <dsp:txXfrm>
        <a:off x="2061393" y="1335422"/>
        <a:ext cx="1388908" cy="370375"/>
      </dsp:txXfrm>
    </dsp:sp>
    <dsp:sp modelId="{12252293-F0EE-774E-BA50-1845082BAAA6}">
      <dsp:nvSpPr>
        <dsp:cNvPr id="0" name=""/>
        <dsp:cNvSpPr/>
      </dsp:nvSpPr>
      <dsp:spPr>
        <a:xfrm>
          <a:off x="1701465" y="1725352"/>
          <a:ext cx="2108764" cy="2108764"/>
        </a:xfrm>
        <a:prstGeom prst="ellipse">
          <a:avLst/>
        </a:prstGeom>
        <a:solidFill>
          <a:srgbClr val="E7D377"/>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US" sz="1100" kern="1200" dirty="0"/>
            <a:t>Mesosystem</a:t>
          </a:r>
        </a:p>
      </dsp:txBody>
      <dsp:txXfrm>
        <a:off x="2186481" y="1915141"/>
        <a:ext cx="1138732" cy="379577"/>
      </dsp:txXfrm>
    </dsp:sp>
    <dsp:sp modelId="{D9C9F29A-1D41-D14E-B022-87E82137F7A2}">
      <dsp:nvSpPr>
        <dsp:cNvPr id="0" name=""/>
        <dsp:cNvSpPr/>
      </dsp:nvSpPr>
      <dsp:spPr>
        <a:xfrm>
          <a:off x="1989024" y="2300470"/>
          <a:ext cx="1533646" cy="1533646"/>
        </a:xfrm>
        <a:prstGeom prst="ellipse">
          <a:avLst/>
        </a:prstGeom>
        <a:solidFill>
          <a:srgbClr val="FFC00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US" sz="1100" kern="1200" dirty="0"/>
            <a:t>Microsystem</a:t>
          </a:r>
        </a:p>
      </dsp:txBody>
      <dsp:txXfrm>
        <a:off x="2257412" y="2492176"/>
        <a:ext cx="996870" cy="383411"/>
      </dsp:txXfrm>
    </dsp:sp>
    <dsp:sp modelId="{4DB818A5-FF42-7142-8ECF-2F675DC021F9}">
      <dsp:nvSpPr>
        <dsp:cNvPr id="0" name=""/>
        <dsp:cNvSpPr/>
      </dsp:nvSpPr>
      <dsp:spPr>
        <a:xfrm>
          <a:off x="2276582" y="2875587"/>
          <a:ext cx="958529" cy="958529"/>
        </a:xfrm>
        <a:prstGeom prst="ellipse">
          <a:avLst/>
        </a:prstGeom>
        <a:solidFill>
          <a:srgbClr val="FF000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91440" rIns="256032" bIns="256032" numCol="1" spcCol="1270" anchor="t" anchorCtr="1">
          <a:noAutofit/>
        </a:bodyPr>
        <a:lstStyle/>
        <a:p>
          <a:pPr marL="0" lvl="0" indent="0" algn="ctr" defTabSz="1600200">
            <a:lnSpc>
              <a:spcPct val="90000"/>
            </a:lnSpc>
            <a:spcBef>
              <a:spcPct val="0"/>
            </a:spcBef>
            <a:spcAft>
              <a:spcPct val="35000"/>
            </a:spcAft>
            <a:buNone/>
          </a:pPr>
          <a:r>
            <a:rPr lang="en-US" sz="3600" kern="1200" dirty="0"/>
            <a:t>👤</a:t>
          </a:r>
          <a:endParaRPr lang="en-US" sz="1600" kern="1200" dirty="0"/>
        </a:p>
      </dsp:txBody>
      <dsp:txXfrm>
        <a:off x="2416956" y="3115220"/>
        <a:ext cx="677782" cy="4792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37E879-EB3B-C649-8519-AAEC52A1114E}">
      <dsp:nvSpPr>
        <dsp:cNvPr id="0" name=""/>
        <dsp:cNvSpPr/>
      </dsp:nvSpPr>
      <dsp:spPr>
        <a:xfrm>
          <a:off x="206009" y="0"/>
          <a:ext cx="3834117" cy="3834117"/>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US" sz="1100" kern="1200"/>
            <a:t>Chronosystem</a:t>
          </a:r>
          <a:endParaRPr lang="en-US" sz="1100" kern="1200" dirty="0"/>
        </a:p>
      </dsp:txBody>
      <dsp:txXfrm>
        <a:off x="1404171" y="191705"/>
        <a:ext cx="1437793" cy="383411"/>
      </dsp:txXfrm>
    </dsp:sp>
    <dsp:sp modelId="{B628ABD7-3B36-874A-92B3-D1BE90943F5E}">
      <dsp:nvSpPr>
        <dsp:cNvPr id="0" name=""/>
        <dsp:cNvSpPr/>
      </dsp:nvSpPr>
      <dsp:spPr>
        <a:xfrm>
          <a:off x="493568" y="575117"/>
          <a:ext cx="3258999" cy="3258999"/>
        </a:xfrm>
        <a:prstGeom prst="ellipse">
          <a:avLst/>
        </a:prstGeom>
        <a:solidFill>
          <a:srgbClr val="41B2BF"/>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US" sz="1100" kern="1200" dirty="0"/>
            <a:t>Macrosystem</a:t>
          </a:r>
        </a:p>
      </dsp:txBody>
      <dsp:txXfrm>
        <a:off x="1420346" y="762510"/>
        <a:ext cx="1405443" cy="374784"/>
      </dsp:txXfrm>
    </dsp:sp>
    <dsp:sp modelId="{95851587-CE97-B54D-A934-7409B06E9DF4}">
      <dsp:nvSpPr>
        <dsp:cNvPr id="0" name=""/>
        <dsp:cNvSpPr/>
      </dsp:nvSpPr>
      <dsp:spPr>
        <a:xfrm>
          <a:off x="781127" y="1150235"/>
          <a:ext cx="2683881" cy="2683881"/>
        </a:xfrm>
        <a:prstGeom prst="ellipse">
          <a:avLst/>
        </a:prstGeom>
        <a:solidFill>
          <a:srgbClr val="C2E5DC"/>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US" sz="1100" kern="1200" dirty="0" err="1"/>
            <a:t>Exosystem</a:t>
          </a:r>
          <a:endParaRPr lang="en-US" sz="1100" kern="1200" dirty="0"/>
        </a:p>
      </dsp:txBody>
      <dsp:txXfrm>
        <a:off x="1428613" y="1335422"/>
        <a:ext cx="1388908" cy="370375"/>
      </dsp:txXfrm>
    </dsp:sp>
    <dsp:sp modelId="{12252293-F0EE-774E-BA50-1845082BAAA6}">
      <dsp:nvSpPr>
        <dsp:cNvPr id="0" name=""/>
        <dsp:cNvSpPr/>
      </dsp:nvSpPr>
      <dsp:spPr>
        <a:xfrm>
          <a:off x="1068685" y="1725352"/>
          <a:ext cx="2108764" cy="2108764"/>
        </a:xfrm>
        <a:prstGeom prst="ellipse">
          <a:avLst/>
        </a:prstGeom>
        <a:solidFill>
          <a:srgbClr val="E7D377"/>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US" sz="1100" kern="1200" dirty="0"/>
            <a:t>Mesosystem</a:t>
          </a:r>
        </a:p>
      </dsp:txBody>
      <dsp:txXfrm>
        <a:off x="1553701" y="1915141"/>
        <a:ext cx="1138732" cy="379577"/>
      </dsp:txXfrm>
    </dsp:sp>
    <dsp:sp modelId="{D9C9F29A-1D41-D14E-B022-87E82137F7A2}">
      <dsp:nvSpPr>
        <dsp:cNvPr id="0" name=""/>
        <dsp:cNvSpPr/>
      </dsp:nvSpPr>
      <dsp:spPr>
        <a:xfrm>
          <a:off x="1356244" y="2300470"/>
          <a:ext cx="1533646" cy="1533646"/>
        </a:xfrm>
        <a:prstGeom prst="ellipse">
          <a:avLst/>
        </a:prstGeom>
        <a:solidFill>
          <a:srgbClr val="FFC00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US" sz="1100" kern="1200" dirty="0"/>
            <a:t>Microsystem</a:t>
          </a:r>
        </a:p>
      </dsp:txBody>
      <dsp:txXfrm>
        <a:off x="1624632" y="2492176"/>
        <a:ext cx="996870" cy="383411"/>
      </dsp:txXfrm>
    </dsp:sp>
    <dsp:sp modelId="{4DB818A5-FF42-7142-8ECF-2F675DC021F9}">
      <dsp:nvSpPr>
        <dsp:cNvPr id="0" name=""/>
        <dsp:cNvSpPr/>
      </dsp:nvSpPr>
      <dsp:spPr>
        <a:xfrm>
          <a:off x="1643803" y="2875587"/>
          <a:ext cx="958529" cy="958529"/>
        </a:xfrm>
        <a:prstGeom prst="ellipse">
          <a:avLst/>
        </a:prstGeom>
        <a:solidFill>
          <a:srgbClr val="FF000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91440" rIns="256032" bIns="256032" numCol="1" spcCol="1270" anchor="t" anchorCtr="1">
          <a:noAutofit/>
        </a:bodyPr>
        <a:lstStyle/>
        <a:p>
          <a:pPr marL="0" lvl="0" indent="0" algn="ctr" defTabSz="1600200">
            <a:lnSpc>
              <a:spcPct val="90000"/>
            </a:lnSpc>
            <a:spcBef>
              <a:spcPct val="0"/>
            </a:spcBef>
            <a:spcAft>
              <a:spcPct val="35000"/>
            </a:spcAft>
            <a:buNone/>
          </a:pPr>
          <a:r>
            <a:rPr lang="en-US" sz="3600" kern="1200" dirty="0"/>
            <a:t>👤</a:t>
          </a:r>
          <a:endParaRPr lang="en-US" sz="1600" kern="1200" dirty="0"/>
        </a:p>
      </dsp:txBody>
      <dsp:txXfrm>
        <a:off x="1784176" y="3115220"/>
        <a:ext cx="677782" cy="47926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37E879-EB3B-C649-8519-AAEC52A1114E}">
      <dsp:nvSpPr>
        <dsp:cNvPr id="0" name=""/>
        <dsp:cNvSpPr/>
      </dsp:nvSpPr>
      <dsp:spPr>
        <a:xfrm>
          <a:off x="213966" y="0"/>
          <a:ext cx="2255948" cy="2255948"/>
        </a:xfrm>
        <a:prstGeom prst="ellipse">
          <a:avLst/>
        </a:prstGeom>
        <a:solidFill>
          <a:srgbClr val="E7D377"/>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marL="0" lvl="0" indent="0" algn="ctr" defTabSz="400050">
            <a:lnSpc>
              <a:spcPct val="90000"/>
            </a:lnSpc>
            <a:spcBef>
              <a:spcPct val="0"/>
            </a:spcBef>
            <a:spcAft>
              <a:spcPct val="35000"/>
            </a:spcAft>
            <a:buNone/>
          </a:pPr>
          <a:r>
            <a:rPr lang="en-US" sz="900" kern="1200" dirty="0"/>
            <a:t>Mesosystem</a:t>
          </a:r>
        </a:p>
      </dsp:txBody>
      <dsp:txXfrm>
        <a:off x="947713" y="112797"/>
        <a:ext cx="788453" cy="338392"/>
      </dsp:txXfrm>
    </dsp:sp>
    <dsp:sp modelId="{B628ABD7-3B36-874A-92B3-D1BE90943F5E}">
      <dsp:nvSpPr>
        <dsp:cNvPr id="0" name=""/>
        <dsp:cNvSpPr/>
      </dsp:nvSpPr>
      <dsp:spPr>
        <a:xfrm>
          <a:off x="495960" y="563986"/>
          <a:ext cx="1691961" cy="1691961"/>
        </a:xfrm>
        <a:prstGeom prst="ellipse">
          <a:avLst/>
        </a:prstGeom>
        <a:solidFill>
          <a:srgbClr val="FFC00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marL="0" lvl="0" indent="0" algn="ctr" defTabSz="400050">
            <a:lnSpc>
              <a:spcPct val="90000"/>
            </a:lnSpc>
            <a:spcBef>
              <a:spcPct val="0"/>
            </a:spcBef>
            <a:spcAft>
              <a:spcPct val="35000"/>
            </a:spcAft>
            <a:buNone/>
          </a:pPr>
          <a:r>
            <a:rPr lang="en-US" sz="900" kern="1200" dirty="0"/>
            <a:t>Microsystem</a:t>
          </a:r>
        </a:p>
      </dsp:txBody>
      <dsp:txXfrm>
        <a:off x="947713" y="669734"/>
        <a:ext cx="788453" cy="317242"/>
      </dsp:txXfrm>
    </dsp:sp>
    <dsp:sp modelId="{95851587-CE97-B54D-A934-7409B06E9DF4}">
      <dsp:nvSpPr>
        <dsp:cNvPr id="0" name=""/>
        <dsp:cNvSpPr/>
      </dsp:nvSpPr>
      <dsp:spPr>
        <a:xfrm>
          <a:off x="777953" y="1127974"/>
          <a:ext cx="1127974" cy="1127974"/>
        </a:xfrm>
        <a:prstGeom prst="ellipse">
          <a:avLst/>
        </a:prstGeom>
        <a:solidFill>
          <a:srgbClr val="FF000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91440" rIns="256032" bIns="256032" numCol="1" spcCol="1270" anchor="t" anchorCtr="1">
          <a:noAutofit/>
        </a:bodyPr>
        <a:lstStyle/>
        <a:p>
          <a:pPr marL="0" lvl="0" indent="0" algn="ctr" defTabSz="1600200">
            <a:lnSpc>
              <a:spcPct val="90000"/>
            </a:lnSpc>
            <a:spcBef>
              <a:spcPct val="0"/>
            </a:spcBef>
            <a:spcAft>
              <a:spcPct val="35000"/>
            </a:spcAft>
            <a:buNone/>
          </a:pPr>
          <a:r>
            <a:rPr lang="en-US" sz="3600" kern="1200" dirty="0"/>
            <a:t>👤</a:t>
          </a:r>
          <a:endParaRPr lang="en-US" sz="1600" kern="1200" dirty="0"/>
        </a:p>
      </dsp:txBody>
      <dsp:txXfrm>
        <a:off x="943141" y="1409967"/>
        <a:ext cx="797598" cy="563987"/>
      </dsp:txXfrm>
    </dsp:sp>
  </dsp:spTree>
</dsp:drawing>
</file>

<file path=ppt/diagrams/layout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2.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3.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1"/>
            <a:ext cx="2971800" cy="458788"/>
          </a:xfrm>
          <a:prstGeom prst="rect">
            <a:avLst/>
          </a:prstGeom>
        </p:spPr>
        <p:txBody>
          <a:bodyPr vert="horz" lIns="91440" tIns="45720" rIns="91440" bIns="45720" rtlCol="0"/>
          <a:lstStyle>
            <a:lvl1pPr algn="r">
              <a:defRPr sz="1200"/>
            </a:lvl1pPr>
          </a:lstStyle>
          <a:p>
            <a:fld id="{EC9C8C0D-4D76-6448-8037-ACA2B9A00798}" type="datetimeFigureOut">
              <a:rPr lang="en-US" smtClean="0"/>
              <a:t>12/5/25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D53AE0-71DE-3F4C-A63A-0C6EE5B85AB5}" type="slidenum">
              <a:rPr lang="en-US" smtClean="0"/>
              <a:t>‹#›</a:t>
            </a:fld>
            <a:endParaRPr lang="en-US"/>
          </a:p>
        </p:txBody>
      </p:sp>
    </p:spTree>
    <p:extLst>
      <p:ext uri="{BB962C8B-B14F-4D97-AF65-F5344CB8AC3E}">
        <p14:creationId xmlns:p14="http://schemas.microsoft.com/office/powerpoint/2010/main" val="35270315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name is Patrick McCarron, and I’m here to talk to you all about sandboxes, or what I settled on calling the “Super Mario” theory of student development!</a:t>
            </a:r>
          </a:p>
        </p:txBody>
      </p:sp>
      <p:sp>
        <p:nvSpPr>
          <p:cNvPr id="4" name="Slide Number Placeholder 3"/>
          <p:cNvSpPr>
            <a:spLocks noGrp="1"/>
          </p:cNvSpPr>
          <p:nvPr>
            <p:ph type="sldNum" sz="quarter" idx="5"/>
          </p:nvPr>
        </p:nvSpPr>
        <p:spPr/>
        <p:txBody>
          <a:bodyPr/>
          <a:lstStyle/>
          <a:p>
            <a:fld id="{14D53AE0-71DE-3F4C-A63A-0C6EE5B85AB5}" type="slidenum">
              <a:rPr lang="en-US" smtClean="0"/>
              <a:t>1</a:t>
            </a:fld>
            <a:endParaRPr lang="en-US"/>
          </a:p>
        </p:txBody>
      </p:sp>
    </p:spTree>
    <p:extLst>
      <p:ext uri="{BB962C8B-B14F-4D97-AF65-F5344CB8AC3E}">
        <p14:creationId xmlns:p14="http://schemas.microsoft.com/office/powerpoint/2010/main" val="23228341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approach here will involve applying the video game concept to development as a whole, and the software development concept to student development in college.</a:t>
            </a:r>
          </a:p>
        </p:txBody>
      </p:sp>
      <p:sp>
        <p:nvSpPr>
          <p:cNvPr id="4" name="Slide Number Placeholder 3"/>
          <p:cNvSpPr>
            <a:spLocks noGrp="1"/>
          </p:cNvSpPr>
          <p:nvPr>
            <p:ph type="sldNum" sz="quarter" idx="5"/>
          </p:nvPr>
        </p:nvSpPr>
        <p:spPr/>
        <p:txBody>
          <a:bodyPr/>
          <a:lstStyle/>
          <a:p>
            <a:fld id="{14D53AE0-71DE-3F4C-A63A-0C6EE5B85AB5}" type="slidenum">
              <a:rPr lang="en-US" smtClean="0"/>
              <a:t>2</a:t>
            </a:fld>
            <a:endParaRPr lang="en-US"/>
          </a:p>
        </p:txBody>
      </p:sp>
    </p:spTree>
    <p:extLst>
      <p:ext uri="{BB962C8B-B14F-4D97-AF65-F5344CB8AC3E}">
        <p14:creationId xmlns:p14="http://schemas.microsoft.com/office/powerpoint/2010/main" val="11332170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79A54F-5BE9-E40B-B2DC-0980CB6EB0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158C3B-D93C-4139-D62F-B25B38D06E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840E0C-8F73-F6D8-125F-5B112459E4C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A9E0F2A-14BC-58D8-3D53-4882955FDBB7}"/>
              </a:ext>
            </a:extLst>
          </p:cNvPr>
          <p:cNvSpPr>
            <a:spLocks noGrp="1"/>
          </p:cNvSpPr>
          <p:nvPr>
            <p:ph type="sldNum" sz="quarter" idx="5"/>
          </p:nvPr>
        </p:nvSpPr>
        <p:spPr/>
        <p:txBody>
          <a:bodyPr/>
          <a:lstStyle/>
          <a:p>
            <a:fld id="{14D53AE0-71DE-3F4C-A63A-0C6EE5B85AB5}" type="slidenum">
              <a:rPr lang="en-US" smtClean="0"/>
              <a:t>3</a:t>
            </a:fld>
            <a:endParaRPr lang="en-US"/>
          </a:p>
        </p:txBody>
      </p:sp>
    </p:spTree>
    <p:extLst>
      <p:ext uri="{BB962C8B-B14F-4D97-AF65-F5344CB8AC3E}">
        <p14:creationId xmlns:p14="http://schemas.microsoft.com/office/powerpoint/2010/main" val="17671894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A02303-1DE0-1CCA-5884-E81B6CC797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16CEE1-47BA-4CD8-4F2D-A4DF91A239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1CF226-50C5-20D2-751D-DC102DE3C70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CC46DB7-8B52-1FD0-1729-37093EEC6783}"/>
              </a:ext>
            </a:extLst>
          </p:cNvPr>
          <p:cNvSpPr>
            <a:spLocks noGrp="1"/>
          </p:cNvSpPr>
          <p:nvPr>
            <p:ph type="sldNum" sz="quarter" idx="5"/>
          </p:nvPr>
        </p:nvSpPr>
        <p:spPr/>
        <p:txBody>
          <a:bodyPr/>
          <a:lstStyle/>
          <a:p>
            <a:fld id="{14D53AE0-71DE-3F4C-A63A-0C6EE5B85AB5}" type="slidenum">
              <a:rPr lang="en-US" smtClean="0"/>
              <a:t>4</a:t>
            </a:fld>
            <a:endParaRPr lang="en-US"/>
          </a:p>
        </p:txBody>
      </p:sp>
    </p:spTree>
    <p:extLst>
      <p:ext uri="{BB962C8B-B14F-4D97-AF65-F5344CB8AC3E}">
        <p14:creationId xmlns:p14="http://schemas.microsoft.com/office/powerpoint/2010/main" val="30855549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14D9A-DAE5-3F4E-64F9-04746F87D8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BF88E6-9B2D-EEA3-8756-CB4EFB2227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E50830-E486-F47C-2244-21F9413A444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974DAAE-0E57-CCEC-233C-586849C163A5}"/>
              </a:ext>
            </a:extLst>
          </p:cNvPr>
          <p:cNvSpPr>
            <a:spLocks noGrp="1"/>
          </p:cNvSpPr>
          <p:nvPr>
            <p:ph type="sldNum" sz="quarter" idx="5"/>
          </p:nvPr>
        </p:nvSpPr>
        <p:spPr/>
        <p:txBody>
          <a:bodyPr/>
          <a:lstStyle/>
          <a:p>
            <a:fld id="{14D53AE0-71DE-3F4C-A63A-0C6EE5B85AB5}" type="slidenum">
              <a:rPr lang="en-US" smtClean="0"/>
              <a:t>5</a:t>
            </a:fld>
            <a:endParaRPr lang="en-US"/>
          </a:p>
        </p:txBody>
      </p:sp>
    </p:spTree>
    <p:extLst>
      <p:ext uri="{BB962C8B-B14F-4D97-AF65-F5344CB8AC3E}">
        <p14:creationId xmlns:p14="http://schemas.microsoft.com/office/powerpoint/2010/main" val="279380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CE81E7-A9FF-87B5-BDD8-ABD7126A4E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089923-8BD8-28DD-1BA8-2FC4E66D66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0D7A14-8FC8-AE51-7E01-03F4883B445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CA7A7E5-8DE2-9F0C-EB6B-61E01715462A}"/>
              </a:ext>
            </a:extLst>
          </p:cNvPr>
          <p:cNvSpPr>
            <a:spLocks noGrp="1"/>
          </p:cNvSpPr>
          <p:nvPr>
            <p:ph type="sldNum" sz="quarter" idx="5"/>
          </p:nvPr>
        </p:nvSpPr>
        <p:spPr/>
        <p:txBody>
          <a:bodyPr/>
          <a:lstStyle/>
          <a:p>
            <a:fld id="{14D53AE0-71DE-3F4C-A63A-0C6EE5B85AB5}" type="slidenum">
              <a:rPr lang="en-US" smtClean="0"/>
              <a:t>6</a:t>
            </a:fld>
            <a:endParaRPr lang="en-US"/>
          </a:p>
        </p:txBody>
      </p:sp>
    </p:spTree>
    <p:extLst>
      <p:ext uri="{BB962C8B-B14F-4D97-AF65-F5344CB8AC3E}">
        <p14:creationId xmlns:p14="http://schemas.microsoft.com/office/powerpoint/2010/main" val="10581120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2C36C5-4F40-E6E8-C968-E645CC09CD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26CD23-9646-7458-92DB-032F2C0856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E36D12-18CC-15AD-C90C-C2A2EAA8399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D28B5A8-4F9C-54F5-EF47-E480F108050C}"/>
              </a:ext>
            </a:extLst>
          </p:cNvPr>
          <p:cNvSpPr>
            <a:spLocks noGrp="1"/>
          </p:cNvSpPr>
          <p:nvPr>
            <p:ph type="sldNum" sz="quarter" idx="5"/>
          </p:nvPr>
        </p:nvSpPr>
        <p:spPr/>
        <p:txBody>
          <a:bodyPr/>
          <a:lstStyle/>
          <a:p>
            <a:fld id="{14D53AE0-71DE-3F4C-A63A-0C6EE5B85AB5}" type="slidenum">
              <a:rPr lang="en-US" smtClean="0"/>
              <a:t>7</a:t>
            </a:fld>
            <a:endParaRPr lang="en-US"/>
          </a:p>
        </p:txBody>
      </p:sp>
    </p:spTree>
    <p:extLst>
      <p:ext uri="{BB962C8B-B14F-4D97-AF65-F5344CB8AC3E}">
        <p14:creationId xmlns:p14="http://schemas.microsoft.com/office/powerpoint/2010/main" val="21634353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A7A359-F0BC-58E0-6637-8D3CF43613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D72D3F-EA83-A326-46EA-D2C89F0F99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998956-8BB2-853E-875F-ECB0A409939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7A19126-E39C-B55E-7370-1E8F08A2AF87}"/>
              </a:ext>
            </a:extLst>
          </p:cNvPr>
          <p:cNvSpPr>
            <a:spLocks noGrp="1"/>
          </p:cNvSpPr>
          <p:nvPr>
            <p:ph type="sldNum" sz="quarter" idx="5"/>
          </p:nvPr>
        </p:nvSpPr>
        <p:spPr/>
        <p:txBody>
          <a:bodyPr/>
          <a:lstStyle/>
          <a:p>
            <a:fld id="{14D53AE0-71DE-3F4C-A63A-0C6EE5B85AB5}" type="slidenum">
              <a:rPr lang="en-US" smtClean="0"/>
              <a:t>8</a:t>
            </a:fld>
            <a:endParaRPr lang="en-US"/>
          </a:p>
        </p:txBody>
      </p:sp>
    </p:spTree>
    <p:extLst>
      <p:ext uri="{BB962C8B-B14F-4D97-AF65-F5344CB8AC3E}">
        <p14:creationId xmlns:p14="http://schemas.microsoft.com/office/powerpoint/2010/main" val="8460622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E5BD71-A94B-F667-A9F3-D6BA202A17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2A65B0-EA39-7051-D894-821EFAAE4B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10EF3F-EDBA-5A75-7A9E-572424BED8A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C50A4C3-D5CE-D2FE-FE75-572AC2FB2BB0}"/>
              </a:ext>
            </a:extLst>
          </p:cNvPr>
          <p:cNvSpPr>
            <a:spLocks noGrp="1"/>
          </p:cNvSpPr>
          <p:nvPr>
            <p:ph type="sldNum" sz="quarter" idx="5"/>
          </p:nvPr>
        </p:nvSpPr>
        <p:spPr/>
        <p:txBody>
          <a:bodyPr/>
          <a:lstStyle/>
          <a:p>
            <a:fld id="{14D53AE0-71DE-3F4C-A63A-0C6EE5B85AB5}" type="slidenum">
              <a:rPr lang="en-US" smtClean="0"/>
              <a:t>9</a:t>
            </a:fld>
            <a:endParaRPr lang="en-US"/>
          </a:p>
        </p:txBody>
      </p:sp>
    </p:spTree>
    <p:extLst>
      <p:ext uri="{BB962C8B-B14F-4D97-AF65-F5344CB8AC3E}">
        <p14:creationId xmlns:p14="http://schemas.microsoft.com/office/powerpoint/2010/main" val="24756017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7620BD-0F45-9547-C088-6314D2A2C2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AC1B4B-0460-ECA1-D07F-FC9D17DA17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4C66FF-63D4-425F-0698-C0C473059A0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B077E53-0E02-F6B8-FC9E-8ED3967CE558}"/>
              </a:ext>
            </a:extLst>
          </p:cNvPr>
          <p:cNvSpPr>
            <a:spLocks noGrp="1"/>
          </p:cNvSpPr>
          <p:nvPr>
            <p:ph type="sldNum" sz="quarter" idx="5"/>
          </p:nvPr>
        </p:nvSpPr>
        <p:spPr/>
        <p:txBody>
          <a:bodyPr/>
          <a:lstStyle/>
          <a:p>
            <a:fld id="{14D53AE0-71DE-3F4C-A63A-0C6EE5B85AB5}" type="slidenum">
              <a:rPr lang="en-US" smtClean="0"/>
              <a:t>10</a:t>
            </a:fld>
            <a:endParaRPr lang="en-US"/>
          </a:p>
        </p:txBody>
      </p:sp>
    </p:spTree>
    <p:extLst>
      <p:ext uri="{BB962C8B-B14F-4D97-AF65-F5344CB8AC3E}">
        <p14:creationId xmlns:p14="http://schemas.microsoft.com/office/powerpoint/2010/main" val="37459198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D855AB-2CE3-E6ED-95E1-9A363A9843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0F2CC8-5727-F819-2F29-109C75BD26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98B1A4-E86D-FB46-8C6C-2B7A4522FBE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1C91C45-533E-8FA6-6EC8-B4A371BA6945}"/>
              </a:ext>
            </a:extLst>
          </p:cNvPr>
          <p:cNvSpPr>
            <a:spLocks noGrp="1"/>
          </p:cNvSpPr>
          <p:nvPr>
            <p:ph type="sldNum" sz="quarter" idx="5"/>
          </p:nvPr>
        </p:nvSpPr>
        <p:spPr/>
        <p:txBody>
          <a:bodyPr/>
          <a:lstStyle/>
          <a:p>
            <a:fld id="{14D53AE0-71DE-3F4C-A63A-0C6EE5B85AB5}" type="slidenum">
              <a:rPr lang="en-US" smtClean="0"/>
              <a:t>11</a:t>
            </a:fld>
            <a:endParaRPr lang="en-US"/>
          </a:p>
        </p:txBody>
      </p:sp>
    </p:spTree>
    <p:extLst>
      <p:ext uri="{BB962C8B-B14F-4D97-AF65-F5344CB8AC3E}">
        <p14:creationId xmlns:p14="http://schemas.microsoft.com/office/powerpoint/2010/main" val="18273402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3391F-C5EA-82CE-F887-392BC915F5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5C8F27-15EA-3EE6-FB1E-B0773712E9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4A8F0E-ADD3-C257-9043-E990EBC4C5F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5BF1764-5AB3-29C0-7DD4-E224923140EB}"/>
              </a:ext>
            </a:extLst>
          </p:cNvPr>
          <p:cNvSpPr>
            <a:spLocks noGrp="1"/>
          </p:cNvSpPr>
          <p:nvPr>
            <p:ph type="sldNum" sz="quarter" idx="5"/>
          </p:nvPr>
        </p:nvSpPr>
        <p:spPr/>
        <p:txBody>
          <a:bodyPr/>
          <a:lstStyle/>
          <a:p>
            <a:fld id="{14D53AE0-71DE-3F4C-A63A-0C6EE5B85AB5}" type="slidenum">
              <a:rPr lang="en-US" smtClean="0"/>
              <a:t>12</a:t>
            </a:fld>
            <a:endParaRPr lang="en-US"/>
          </a:p>
        </p:txBody>
      </p:sp>
    </p:spTree>
    <p:extLst>
      <p:ext uri="{BB962C8B-B14F-4D97-AF65-F5344CB8AC3E}">
        <p14:creationId xmlns:p14="http://schemas.microsoft.com/office/powerpoint/2010/main" val="1809385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6C515B-8913-9E1E-4B63-F51534486F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2DFFB0-BF6D-253D-A135-10F9B5DE77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E1ACAE-C40E-0372-4996-151E40EEF34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43D4953-BD63-343C-B9B1-1EEFD4B017A2}"/>
              </a:ext>
            </a:extLst>
          </p:cNvPr>
          <p:cNvSpPr>
            <a:spLocks noGrp="1"/>
          </p:cNvSpPr>
          <p:nvPr>
            <p:ph type="sldNum" sz="quarter" idx="5"/>
          </p:nvPr>
        </p:nvSpPr>
        <p:spPr/>
        <p:txBody>
          <a:bodyPr/>
          <a:lstStyle/>
          <a:p>
            <a:fld id="{14D53AE0-71DE-3F4C-A63A-0C6EE5B85AB5}" type="slidenum">
              <a:rPr lang="en-US" smtClean="0"/>
              <a:t>13</a:t>
            </a:fld>
            <a:endParaRPr lang="en-US"/>
          </a:p>
        </p:txBody>
      </p:sp>
    </p:spTree>
    <p:extLst>
      <p:ext uri="{BB962C8B-B14F-4D97-AF65-F5344CB8AC3E}">
        <p14:creationId xmlns:p14="http://schemas.microsoft.com/office/powerpoint/2010/main" val="26529035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3D056-F7BC-3397-6CCE-8E1007DC57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5DE346-4AE9-BD49-D4D7-D0D6939E6D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C2D839-6E3C-9BE5-D563-5C054EE399A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A8AAFF1-EB8D-2690-18FB-7A784A246DD9}"/>
              </a:ext>
            </a:extLst>
          </p:cNvPr>
          <p:cNvSpPr>
            <a:spLocks noGrp="1"/>
          </p:cNvSpPr>
          <p:nvPr>
            <p:ph type="sldNum" sz="quarter" idx="5"/>
          </p:nvPr>
        </p:nvSpPr>
        <p:spPr/>
        <p:txBody>
          <a:bodyPr/>
          <a:lstStyle/>
          <a:p>
            <a:fld id="{14D53AE0-71DE-3F4C-A63A-0C6EE5B85AB5}" type="slidenum">
              <a:rPr lang="en-US" smtClean="0"/>
              <a:t>14</a:t>
            </a:fld>
            <a:endParaRPr lang="en-US"/>
          </a:p>
        </p:txBody>
      </p:sp>
    </p:spTree>
    <p:extLst>
      <p:ext uri="{BB962C8B-B14F-4D97-AF65-F5344CB8AC3E}">
        <p14:creationId xmlns:p14="http://schemas.microsoft.com/office/powerpoint/2010/main" val="28512335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C989DC-85B2-B3AD-A3BB-57902FE601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3D3913-DCDA-B539-A285-AA2029DAF5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4C7746-EE33-7768-5F77-51D142D2C833}"/>
              </a:ext>
            </a:extLst>
          </p:cNvPr>
          <p:cNvSpPr>
            <a:spLocks noGrp="1"/>
          </p:cNvSpPr>
          <p:nvPr>
            <p:ph type="body" idx="1"/>
          </p:nvPr>
        </p:nvSpPr>
        <p:spPr/>
        <p:txBody>
          <a:bodyPr/>
          <a:lstStyle/>
          <a:p>
            <a:r>
              <a:rPr lang="en-US" dirty="0"/>
              <a:t>Pick a room; go to your current/next level/stage; overcome challenges; get reward. </a:t>
            </a:r>
          </a:p>
          <a:p>
            <a:endParaRPr lang="en-US" dirty="0"/>
          </a:p>
          <a:p>
            <a:r>
              <a:rPr lang="en-US" dirty="0"/>
              <a:t>Another thing I like about this model: even after beating a certain level within a certain world, you can still go back to it, and may find things you hadn’t seen before! Even though the worlds are usually pretty consistent between levels, there are little changes here and there to open new possibilities you hadn’t seen before as you progress through the levels – and some levels (stages) make the world seem totally different.</a:t>
            </a:r>
          </a:p>
        </p:txBody>
      </p:sp>
      <p:sp>
        <p:nvSpPr>
          <p:cNvPr id="4" name="Slide Number Placeholder 3">
            <a:extLst>
              <a:ext uri="{FF2B5EF4-FFF2-40B4-BE49-F238E27FC236}">
                <a16:creationId xmlns:a16="http://schemas.microsoft.com/office/drawing/2014/main" id="{E221F6B3-1E9B-69ED-033B-C17F382C0070}"/>
              </a:ext>
            </a:extLst>
          </p:cNvPr>
          <p:cNvSpPr>
            <a:spLocks noGrp="1"/>
          </p:cNvSpPr>
          <p:nvPr>
            <p:ph type="sldNum" sz="quarter" idx="5"/>
          </p:nvPr>
        </p:nvSpPr>
        <p:spPr/>
        <p:txBody>
          <a:bodyPr/>
          <a:lstStyle/>
          <a:p>
            <a:fld id="{14D53AE0-71DE-3F4C-A63A-0C6EE5B85AB5}" type="slidenum">
              <a:rPr lang="en-US" smtClean="0"/>
              <a:t>15</a:t>
            </a:fld>
            <a:endParaRPr lang="en-US"/>
          </a:p>
        </p:txBody>
      </p:sp>
    </p:spTree>
    <p:extLst>
      <p:ext uri="{BB962C8B-B14F-4D97-AF65-F5344CB8AC3E}">
        <p14:creationId xmlns:p14="http://schemas.microsoft.com/office/powerpoint/2010/main" val="33052172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46239-E88C-6B41-2741-760F107910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6BA65A-5606-1FD5-6AF0-996525E448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0ED120-421E-43C4-7FDD-2255A63A5458}"/>
              </a:ext>
            </a:extLst>
          </p:cNvPr>
          <p:cNvSpPr>
            <a:spLocks noGrp="1"/>
          </p:cNvSpPr>
          <p:nvPr>
            <p:ph type="body" idx="1"/>
          </p:nvPr>
        </p:nvSpPr>
        <p:spPr/>
        <p:txBody>
          <a:bodyPr/>
          <a:lstStyle/>
          <a:p>
            <a:r>
              <a:rPr lang="en-US" dirty="0"/>
              <a:t>We learned many models laid out like this:</a:t>
            </a:r>
          </a:p>
          <a:p>
            <a:r>
              <a:rPr lang="en-US" dirty="0"/>
              <a:t>Disability: Forber-Pratt and Aragon</a:t>
            </a:r>
          </a:p>
          <a:p>
            <a:r>
              <a:rPr lang="en-US" dirty="0"/>
              <a:t>Moral: Kohlberg</a:t>
            </a:r>
          </a:p>
          <a:p>
            <a:r>
              <a:rPr lang="en-US" dirty="0"/>
              <a:t>Queer identity: Cass</a:t>
            </a:r>
          </a:p>
          <a:p>
            <a:r>
              <a:rPr lang="en-US" dirty="0"/>
              <a:t>Psychosocial: Erikson</a:t>
            </a:r>
          </a:p>
          <a:p>
            <a:r>
              <a:rPr lang="en-US" dirty="0"/>
              <a:t>My main critique – and the reason for my reframing using the “Super Mario” model – is that many were presented as very rigid, linear paths.</a:t>
            </a:r>
          </a:p>
        </p:txBody>
      </p:sp>
      <p:sp>
        <p:nvSpPr>
          <p:cNvPr id="4" name="Slide Number Placeholder 3">
            <a:extLst>
              <a:ext uri="{FF2B5EF4-FFF2-40B4-BE49-F238E27FC236}">
                <a16:creationId xmlns:a16="http://schemas.microsoft.com/office/drawing/2014/main" id="{6144E44B-4421-0FE6-BFFA-7367DEA93A83}"/>
              </a:ext>
            </a:extLst>
          </p:cNvPr>
          <p:cNvSpPr>
            <a:spLocks noGrp="1"/>
          </p:cNvSpPr>
          <p:nvPr>
            <p:ph type="sldNum" sz="quarter" idx="5"/>
          </p:nvPr>
        </p:nvSpPr>
        <p:spPr/>
        <p:txBody>
          <a:bodyPr/>
          <a:lstStyle/>
          <a:p>
            <a:fld id="{14D53AE0-71DE-3F4C-A63A-0C6EE5B85AB5}" type="slidenum">
              <a:rPr lang="en-US" smtClean="0"/>
              <a:t>16</a:t>
            </a:fld>
            <a:endParaRPr lang="en-US"/>
          </a:p>
        </p:txBody>
      </p:sp>
    </p:spTree>
    <p:extLst>
      <p:ext uri="{BB962C8B-B14F-4D97-AF65-F5344CB8AC3E}">
        <p14:creationId xmlns:p14="http://schemas.microsoft.com/office/powerpoint/2010/main" val="22361975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E8F83-485C-4654-EA2D-23A64507CB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91BE7A-CAE8-2005-8FA9-1B95A124CE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DDE38A-3A2A-F5FF-2B1E-5D94651F427C}"/>
              </a:ext>
            </a:extLst>
          </p:cNvPr>
          <p:cNvSpPr>
            <a:spLocks noGrp="1"/>
          </p:cNvSpPr>
          <p:nvPr>
            <p:ph type="body" idx="1"/>
          </p:nvPr>
        </p:nvSpPr>
        <p:spPr/>
        <p:txBody>
          <a:bodyPr/>
          <a:lstStyle/>
          <a:p>
            <a:r>
              <a:rPr lang="en-US" dirty="0"/>
              <a:t>While all levels play a role in an individual’s development, the most directly/personally influential factors are found in the micro- and mesosystems. The further out you go from the center, the lower the </a:t>
            </a:r>
            <a:r>
              <a:rPr lang="en-US" i="1" dirty="0"/>
              <a:t>direct</a:t>
            </a:r>
            <a:r>
              <a:rPr lang="en-US" i="0" dirty="0"/>
              <a:t> impact on the individual.</a:t>
            </a:r>
          </a:p>
          <a:p>
            <a:endParaRPr lang="en-US" dirty="0"/>
          </a:p>
          <a:p>
            <a:r>
              <a:rPr lang="en-US" dirty="0"/>
              <a:t>Going off to college, students are likely to experience significant changes in their ecological model.</a:t>
            </a:r>
          </a:p>
        </p:txBody>
      </p:sp>
      <p:sp>
        <p:nvSpPr>
          <p:cNvPr id="4" name="Slide Number Placeholder 3">
            <a:extLst>
              <a:ext uri="{FF2B5EF4-FFF2-40B4-BE49-F238E27FC236}">
                <a16:creationId xmlns:a16="http://schemas.microsoft.com/office/drawing/2014/main" id="{E64D7007-8300-4D4B-ABC8-2EF30A8B272E}"/>
              </a:ext>
            </a:extLst>
          </p:cNvPr>
          <p:cNvSpPr>
            <a:spLocks noGrp="1"/>
          </p:cNvSpPr>
          <p:nvPr>
            <p:ph type="sldNum" sz="quarter" idx="5"/>
          </p:nvPr>
        </p:nvSpPr>
        <p:spPr/>
        <p:txBody>
          <a:bodyPr/>
          <a:lstStyle/>
          <a:p>
            <a:fld id="{14D53AE0-71DE-3F4C-A63A-0C6EE5B85AB5}" type="slidenum">
              <a:rPr lang="en-US" smtClean="0"/>
              <a:t>17</a:t>
            </a:fld>
            <a:endParaRPr lang="en-US"/>
          </a:p>
        </p:txBody>
      </p:sp>
    </p:spTree>
    <p:extLst>
      <p:ext uri="{BB962C8B-B14F-4D97-AF65-F5344CB8AC3E}">
        <p14:creationId xmlns:p14="http://schemas.microsoft.com/office/powerpoint/2010/main" val="21251100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BD7D6-CEC1-CF0F-7F9B-EF6D5E751A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1B7D6B-DBCB-A95A-FA26-87A03533EE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8AA542-7DE3-68F9-555B-047002580836}"/>
              </a:ext>
            </a:extLst>
          </p:cNvPr>
          <p:cNvSpPr>
            <a:spLocks noGrp="1"/>
          </p:cNvSpPr>
          <p:nvPr>
            <p:ph type="body" idx="1"/>
          </p:nvPr>
        </p:nvSpPr>
        <p:spPr/>
        <p:txBody>
          <a:bodyPr/>
          <a:lstStyle/>
          <a:p>
            <a:r>
              <a:rPr lang="en-US" dirty="0"/>
              <a:t>My theory is that college acts as an uncovered sandbox around these levels; external factors are still present and still putting pressure on the lower levels, and students </a:t>
            </a:r>
            <a:r>
              <a:rPr lang="en-US" i="1" dirty="0"/>
              <a:t>can</a:t>
            </a:r>
            <a:r>
              <a:rPr lang="en-US" i="0" dirty="0"/>
              <a:t> still make mistakes significant enough to affect their life beyond the university system,</a:t>
            </a:r>
            <a:r>
              <a:rPr lang="en-US" dirty="0"/>
              <a:t> but the university environment is a sandbox environment that creates a semi-permeable barrier around the mesosystem.</a:t>
            </a:r>
          </a:p>
          <a:p>
            <a:r>
              <a:rPr lang="en-US" dirty="0"/>
              <a:t>The university’s responsibility is to put the right “toys” (tools) in the sandbox to encourage students to “play” (learn/develop)</a:t>
            </a:r>
          </a:p>
        </p:txBody>
      </p:sp>
      <p:sp>
        <p:nvSpPr>
          <p:cNvPr id="4" name="Slide Number Placeholder 3">
            <a:extLst>
              <a:ext uri="{FF2B5EF4-FFF2-40B4-BE49-F238E27FC236}">
                <a16:creationId xmlns:a16="http://schemas.microsoft.com/office/drawing/2014/main" id="{0325CD58-C6CC-8E25-0823-33BA3ABB4C1D}"/>
              </a:ext>
            </a:extLst>
          </p:cNvPr>
          <p:cNvSpPr>
            <a:spLocks noGrp="1"/>
          </p:cNvSpPr>
          <p:nvPr>
            <p:ph type="sldNum" sz="quarter" idx="5"/>
          </p:nvPr>
        </p:nvSpPr>
        <p:spPr/>
        <p:txBody>
          <a:bodyPr/>
          <a:lstStyle/>
          <a:p>
            <a:fld id="{14D53AE0-71DE-3F4C-A63A-0C6EE5B85AB5}" type="slidenum">
              <a:rPr lang="en-US" smtClean="0"/>
              <a:t>18</a:t>
            </a:fld>
            <a:endParaRPr lang="en-US"/>
          </a:p>
        </p:txBody>
      </p:sp>
    </p:spTree>
    <p:extLst>
      <p:ext uri="{BB962C8B-B14F-4D97-AF65-F5344CB8AC3E}">
        <p14:creationId xmlns:p14="http://schemas.microsoft.com/office/powerpoint/2010/main" val="24461956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FEF166-5134-2960-FCAD-BD8773C8A9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71E079-BD92-7F80-FC4E-D22A4FD8C6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E83A19-5F72-533A-49E5-3863F42D8AE5}"/>
              </a:ext>
            </a:extLst>
          </p:cNvPr>
          <p:cNvSpPr>
            <a:spLocks noGrp="1"/>
          </p:cNvSpPr>
          <p:nvPr>
            <p:ph type="body" idx="1"/>
          </p:nvPr>
        </p:nvSpPr>
        <p:spPr/>
        <p:txBody>
          <a:bodyPr/>
          <a:lstStyle/>
          <a:p>
            <a:r>
              <a:rPr lang="en-US" dirty="0"/>
              <a:t>I was talking more specifically about students learning effective methods of protest and making change, but this can apply more broadly to identity development as well.</a:t>
            </a:r>
          </a:p>
        </p:txBody>
      </p:sp>
      <p:sp>
        <p:nvSpPr>
          <p:cNvPr id="4" name="Slide Number Placeholder 3">
            <a:extLst>
              <a:ext uri="{FF2B5EF4-FFF2-40B4-BE49-F238E27FC236}">
                <a16:creationId xmlns:a16="http://schemas.microsoft.com/office/drawing/2014/main" id="{FCBB65CC-039D-16CC-8CAA-70D207D4192C}"/>
              </a:ext>
            </a:extLst>
          </p:cNvPr>
          <p:cNvSpPr>
            <a:spLocks noGrp="1"/>
          </p:cNvSpPr>
          <p:nvPr>
            <p:ph type="sldNum" sz="quarter" idx="5"/>
          </p:nvPr>
        </p:nvSpPr>
        <p:spPr/>
        <p:txBody>
          <a:bodyPr/>
          <a:lstStyle/>
          <a:p>
            <a:fld id="{14D53AE0-71DE-3F4C-A63A-0C6EE5B85AB5}" type="slidenum">
              <a:rPr lang="en-US" smtClean="0"/>
              <a:t>19</a:t>
            </a:fld>
            <a:endParaRPr lang="en-US"/>
          </a:p>
        </p:txBody>
      </p:sp>
    </p:spTree>
    <p:extLst>
      <p:ext uri="{BB962C8B-B14F-4D97-AF65-F5344CB8AC3E}">
        <p14:creationId xmlns:p14="http://schemas.microsoft.com/office/powerpoint/2010/main" val="35136568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9C335-96E1-C47B-E724-20633A52F3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7B4438-D58D-D50C-05FF-4C64285CD5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0CE2E3-9E5D-9C9F-E65C-47974BC1E6F6}"/>
              </a:ext>
            </a:extLst>
          </p:cNvPr>
          <p:cNvSpPr>
            <a:spLocks noGrp="1"/>
          </p:cNvSpPr>
          <p:nvPr>
            <p:ph type="body" idx="1"/>
          </p:nvPr>
        </p:nvSpPr>
        <p:spPr/>
        <p:txBody>
          <a:bodyPr/>
          <a:lstStyle/>
          <a:p>
            <a:r>
              <a:rPr lang="en-US" dirty="0"/>
              <a:t>Turns out I am, indeed, “one of those gays”</a:t>
            </a:r>
          </a:p>
        </p:txBody>
      </p:sp>
      <p:sp>
        <p:nvSpPr>
          <p:cNvPr id="4" name="Slide Number Placeholder 3">
            <a:extLst>
              <a:ext uri="{FF2B5EF4-FFF2-40B4-BE49-F238E27FC236}">
                <a16:creationId xmlns:a16="http://schemas.microsoft.com/office/drawing/2014/main" id="{ADDB7236-CCEF-0027-1FDF-3E55332F0184}"/>
              </a:ext>
            </a:extLst>
          </p:cNvPr>
          <p:cNvSpPr>
            <a:spLocks noGrp="1"/>
          </p:cNvSpPr>
          <p:nvPr>
            <p:ph type="sldNum" sz="quarter" idx="5"/>
          </p:nvPr>
        </p:nvSpPr>
        <p:spPr/>
        <p:txBody>
          <a:bodyPr/>
          <a:lstStyle/>
          <a:p>
            <a:fld id="{14D53AE0-71DE-3F4C-A63A-0C6EE5B85AB5}" type="slidenum">
              <a:rPr lang="en-US" smtClean="0"/>
              <a:t>20</a:t>
            </a:fld>
            <a:endParaRPr lang="en-US"/>
          </a:p>
        </p:txBody>
      </p:sp>
    </p:spTree>
    <p:extLst>
      <p:ext uri="{BB962C8B-B14F-4D97-AF65-F5344CB8AC3E}">
        <p14:creationId xmlns:p14="http://schemas.microsoft.com/office/powerpoint/2010/main" val="25408768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68634E-DA66-FE75-0EA1-A2AE8B5B11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E63468-F532-9595-7F3A-01FF61EDC4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BCBC85-566B-3DA3-A67E-2413701E2009}"/>
              </a:ext>
            </a:extLst>
          </p:cNvPr>
          <p:cNvSpPr>
            <a:spLocks noGrp="1"/>
          </p:cNvSpPr>
          <p:nvPr>
            <p:ph type="body" idx="1"/>
          </p:nvPr>
        </p:nvSpPr>
        <p:spPr/>
        <p:txBody>
          <a:bodyPr/>
          <a:lstStyle/>
          <a:p>
            <a:r>
              <a:rPr lang="en-US" dirty="0"/>
              <a:t>Chickering/Reisser: vectors</a:t>
            </a:r>
          </a:p>
          <a:p>
            <a:r>
              <a:rPr lang="en-US" dirty="0"/>
              <a:t>Parks: Spiritual/faith development</a:t>
            </a:r>
          </a:p>
          <a:p>
            <a:r>
              <a:rPr lang="en-US" dirty="0"/>
              <a:t>Lewin: behavior is a function</a:t>
            </a:r>
          </a:p>
          <a:p>
            <a:r>
              <a:rPr lang="en-US" dirty="0"/>
              <a:t>Bronfenbrenner: ecological model</a:t>
            </a:r>
          </a:p>
        </p:txBody>
      </p:sp>
      <p:sp>
        <p:nvSpPr>
          <p:cNvPr id="4" name="Slide Number Placeholder 3">
            <a:extLst>
              <a:ext uri="{FF2B5EF4-FFF2-40B4-BE49-F238E27FC236}">
                <a16:creationId xmlns:a16="http://schemas.microsoft.com/office/drawing/2014/main" id="{B4C8B30A-F880-9484-69B3-EE65FD19D377}"/>
              </a:ext>
            </a:extLst>
          </p:cNvPr>
          <p:cNvSpPr>
            <a:spLocks noGrp="1"/>
          </p:cNvSpPr>
          <p:nvPr>
            <p:ph type="sldNum" sz="quarter" idx="5"/>
          </p:nvPr>
        </p:nvSpPr>
        <p:spPr/>
        <p:txBody>
          <a:bodyPr/>
          <a:lstStyle/>
          <a:p>
            <a:fld id="{14D53AE0-71DE-3F4C-A63A-0C6EE5B85AB5}" type="slidenum">
              <a:rPr lang="en-US" smtClean="0"/>
              <a:t>21</a:t>
            </a:fld>
            <a:endParaRPr lang="en-US"/>
          </a:p>
        </p:txBody>
      </p:sp>
    </p:spTree>
    <p:extLst>
      <p:ext uri="{BB962C8B-B14F-4D97-AF65-F5344CB8AC3E}">
        <p14:creationId xmlns:p14="http://schemas.microsoft.com/office/powerpoint/2010/main" val="19293064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8812C1-EE6B-60BA-8CBB-36076591F5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376049-1B4B-F471-B82C-676A052CF2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A764B6-5988-AEC1-BC5B-6B26C53934EF}"/>
              </a:ext>
            </a:extLst>
          </p:cNvPr>
          <p:cNvSpPr>
            <a:spLocks noGrp="1"/>
          </p:cNvSpPr>
          <p:nvPr>
            <p:ph type="body" idx="1"/>
          </p:nvPr>
        </p:nvSpPr>
        <p:spPr/>
        <p:txBody>
          <a:bodyPr/>
          <a:lstStyle/>
          <a:p>
            <a:r>
              <a:rPr lang="en-US" dirty="0"/>
              <a:t>Increase staffing/funding: clear</a:t>
            </a:r>
          </a:p>
          <a:p>
            <a:endParaRPr lang="en-US" dirty="0"/>
          </a:p>
          <a:p>
            <a:r>
              <a:rPr lang="en-US" dirty="0"/>
              <a:t>Unique benefits: unless you severely violate policy or fail all your classes, your freedom of expression is less policed than in the workplace (and often less than in home life)</a:t>
            </a:r>
          </a:p>
          <a:p>
            <a:endParaRPr lang="en-US" dirty="0"/>
          </a:p>
          <a:p>
            <a:r>
              <a:rPr lang="en-US" dirty="0"/>
              <a:t>Half-step: Because we CLEARLY don’t ask enough of advisors already (lol), enhance their role in general student monitoring and coaching</a:t>
            </a:r>
          </a:p>
          <a:p>
            <a:endParaRPr lang="en-US" dirty="0"/>
          </a:p>
          <a:p>
            <a:r>
              <a:rPr lang="en-US" dirty="0"/>
              <a:t>Reflection/refocus: obvious, but remind students that just because they struggle with x and their friends didn’t have that struggle, they also had success with y, etc.</a:t>
            </a:r>
          </a:p>
          <a:p>
            <a:endParaRPr lang="en-US" dirty="0"/>
          </a:p>
          <a:p>
            <a:r>
              <a:rPr lang="en-US" dirty="0"/>
              <a:t>Whole person: Most people employed by a university only engage with students in a particular way (teaching; advising; financial aid; etc.) – when they’re being difficult, remember the big picture, the fact that even though OUR interaction with them is all about this one thing, there’s a million other things impacting their behavior as well.</a:t>
            </a:r>
          </a:p>
        </p:txBody>
      </p:sp>
      <p:sp>
        <p:nvSpPr>
          <p:cNvPr id="4" name="Slide Number Placeholder 3">
            <a:extLst>
              <a:ext uri="{FF2B5EF4-FFF2-40B4-BE49-F238E27FC236}">
                <a16:creationId xmlns:a16="http://schemas.microsoft.com/office/drawing/2014/main" id="{B81E252D-ECBB-4943-A032-9981052BC528}"/>
              </a:ext>
            </a:extLst>
          </p:cNvPr>
          <p:cNvSpPr>
            <a:spLocks noGrp="1"/>
          </p:cNvSpPr>
          <p:nvPr>
            <p:ph type="sldNum" sz="quarter" idx="5"/>
          </p:nvPr>
        </p:nvSpPr>
        <p:spPr/>
        <p:txBody>
          <a:bodyPr/>
          <a:lstStyle/>
          <a:p>
            <a:fld id="{14D53AE0-71DE-3F4C-A63A-0C6EE5B85AB5}" type="slidenum">
              <a:rPr lang="en-US" smtClean="0"/>
              <a:t>22</a:t>
            </a:fld>
            <a:endParaRPr lang="en-US"/>
          </a:p>
        </p:txBody>
      </p:sp>
    </p:spTree>
    <p:extLst>
      <p:ext uri="{BB962C8B-B14F-4D97-AF65-F5344CB8AC3E}">
        <p14:creationId xmlns:p14="http://schemas.microsoft.com/office/powerpoint/2010/main" val="12402353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CA51C8-564A-FD4D-B26A-C1FB9FDE7F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35E7A9-72C9-64ED-B348-09856CFBA5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D47CD4-78F0-D558-0650-F4B5D456E57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B14AAD2-16A7-CFD7-DC3F-F49DAC9B61F1}"/>
              </a:ext>
            </a:extLst>
          </p:cNvPr>
          <p:cNvSpPr>
            <a:spLocks noGrp="1"/>
          </p:cNvSpPr>
          <p:nvPr>
            <p:ph type="sldNum" sz="quarter" idx="5"/>
          </p:nvPr>
        </p:nvSpPr>
        <p:spPr/>
        <p:txBody>
          <a:bodyPr/>
          <a:lstStyle/>
          <a:p>
            <a:fld id="{14D53AE0-71DE-3F4C-A63A-0C6EE5B85AB5}" type="slidenum">
              <a:rPr lang="en-US" smtClean="0"/>
              <a:t>23</a:t>
            </a:fld>
            <a:endParaRPr lang="en-US"/>
          </a:p>
        </p:txBody>
      </p:sp>
    </p:spTree>
    <p:extLst>
      <p:ext uri="{BB962C8B-B14F-4D97-AF65-F5344CB8AC3E}">
        <p14:creationId xmlns:p14="http://schemas.microsoft.com/office/powerpoint/2010/main" val="9873871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09471-B766-4088-A477-193067FA57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DA3454-F881-0B76-17AE-73F0089885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00F24C-ADC6-4C3C-D583-2CF04C8F43D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DB3EED0-DF69-AE2F-A419-0C187F54A438}"/>
              </a:ext>
            </a:extLst>
          </p:cNvPr>
          <p:cNvSpPr>
            <a:spLocks noGrp="1"/>
          </p:cNvSpPr>
          <p:nvPr>
            <p:ph type="sldNum" sz="quarter" idx="5"/>
          </p:nvPr>
        </p:nvSpPr>
        <p:spPr/>
        <p:txBody>
          <a:bodyPr/>
          <a:lstStyle/>
          <a:p>
            <a:fld id="{14D53AE0-71DE-3F4C-A63A-0C6EE5B85AB5}" type="slidenum">
              <a:rPr lang="en-US" smtClean="0"/>
              <a:t>24</a:t>
            </a:fld>
            <a:endParaRPr lang="en-US"/>
          </a:p>
        </p:txBody>
      </p:sp>
    </p:spTree>
    <p:extLst>
      <p:ext uri="{BB962C8B-B14F-4D97-AF65-F5344CB8AC3E}">
        <p14:creationId xmlns:p14="http://schemas.microsoft.com/office/powerpoint/2010/main" val="27035107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BFD61-D3A9-B810-573C-7FBA1EF307D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3915202-249E-614B-8A05-2D257BA014B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DA520AE-5437-B7C8-7015-8BBCE7A31312}"/>
              </a:ext>
            </a:extLst>
          </p:cNvPr>
          <p:cNvSpPr>
            <a:spLocks noGrp="1"/>
          </p:cNvSpPr>
          <p:nvPr>
            <p:ph type="dt" sz="half" idx="10"/>
          </p:nvPr>
        </p:nvSpPr>
        <p:spPr/>
        <p:txBody>
          <a:bodyPr/>
          <a:lstStyle/>
          <a:p>
            <a:fld id="{0F7B7B49-3E59-F146-809F-81084D71639F}" type="datetimeFigureOut">
              <a:rPr lang="en-US" smtClean="0"/>
              <a:t>12/5/25</a:t>
            </a:fld>
            <a:endParaRPr lang="en-US"/>
          </a:p>
        </p:txBody>
      </p:sp>
      <p:sp>
        <p:nvSpPr>
          <p:cNvPr id="5" name="Footer Placeholder 4">
            <a:extLst>
              <a:ext uri="{FF2B5EF4-FFF2-40B4-BE49-F238E27FC236}">
                <a16:creationId xmlns:a16="http://schemas.microsoft.com/office/drawing/2014/main" id="{D7365006-1071-9D1E-3F2A-C44DE9C0CE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FBDED9-7DFE-AFE6-F138-29882D0B117D}"/>
              </a:ext>
            </a:extLst>
          </p:cNvPr>
          <p:cNvSpPr>
            <a:spLocks noGrp="1"/>
          </p:cNvSpPr>
          <p:nvPr>
            <p:ph type="sldNum" sz="quarter" idx="12"/>
          </p:nvPr>
        </p:nvSpPr>
        <p:spPr/>
        <p:txBody>
          <a:bodyPr/>
          <a:lstStyle/>
          <a:p>
            <a:fld id="{95DE00AE-C5DD-CD4F-80C2-4E6A6FCC81DB}" type="slidenum">
              <a:rPr lang="en-US" smtClean="0"/>
              <a:t>‹#›</a:t>
            </a:fld>
            <a:endParaRPr lang="en-US"/>
          </a:p>
        </p:txBody>
      </p:sp>
    </p:spTree>
    <p:extLst>
      <p:ext uri="{BB962C8B-B14F-4D97-AF65-F5344CB8AC3E}">
        <p14:creationId xmlns:p14="http://schemas.microsoft.com/office/powerpoint/2010/main" val="16975795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DE8D8-5D30-ACE3-D0FF-873A002478E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DA8592-6303-E57C-8E7E-E40A0002E84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073CE1-B697-C81E-4E44-B33114A72D51}"/>
              </a:ext>
            </a:extLst>
          </p:cNvPr>
          <p:cNvSpPr>
            <a:spLocks noGrp="1"/>
          </p:cNvSpPr>
          <p:nvPr>
            <p:ph type="dt" sz="half" idx="10"/>
          </p:nvPr>
        </p:nvSpPr>
        <p:spPr/>
        <p:txBody>
          <a:bodyPr/>
          <a:lstStyle/>
          <a:p>
            <a:fld id="{0F7B7B49-3E59-F146-809F-81084D71639F}" type="datetimeFigureOut">
              <a:rPr lang="en-US" smtClean="0"/>
              <a:t>12/5/25</a:t>
            </a:fld>
            <a:endParaRPr lang="en-US"/>
          </a:p>
        </p:txBody>
      </p:sp>
      <p:sp>
        <p:nvSpPr>
          <p:cNvPr id="5" name="Footer Placeholder 4">
            <a:extLst>
              <a:ext uri="{FF2B5EF4-FFF2-40B4-BE49-F238E27FC236}">
                <a16:creationId xmlns:a16="http://schemas.microsoft.com/office/drawing/2014/main" id="{7ADF8872-013F-2058-286D-F1F1DC4B66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DA326D-F99A-552E-D63A-4F743B507E8B}"/>
              </a:ext>
            </a:extLst>
          </p:cNvPr>
          <p:cNvSpPr>
            <a:spLocks noGrp="1"/>
          </p:cNvSpPr>
          <p:nvPr>
            <p:ph type="sldNum" sz="quarter" idx="12"/>
          </p:nvPr>
        </p:nvSpPr>
        <p:spPr/>
        <p:txBody>
          <a:bodyPr/>
          <a:lstStyle/>
          <a:p>
            <a:fld id="{95DE00AE-C5DD-CD4F-80C2-4E6A6FCC81DB}" type="slidenum">
              <a:rPr lang="en-US" smtClean="0"/>
              <a:t>‹#›</a:t>
            </a:fld>
            <a:endParaRPr lang="en-US"/>
          </a:p>
        </p:txBody>
      </p:sp>
    </p:spTree>
    <p:extLst>
      <p:ext uri="{BB962C8B-B14F-4D97-AF65-F5344CB8AC3E}">
        <p14:creationId xmlns:p14="http://schemas.microsoft.com/office/powerpoint/2010/main" val="23163364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A9731-482E-FF2E-6513-4D276EF1290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7CA3600-03A4-AD92-2313-BA51A4411FC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6B5322C-2DF7-C796-CF53-BEF8C8265193}"/>
              </a:ext>
            </a:extLst>
          </p:cNvPr>
          <p:cNvSpPr>
            <a:spLocks noGrp="1"/>
          </p:cNvSpPr>
          <p:nvPr>
            <p:ph type="dt" sz="half" idx="10"/>
          </p:nvPr>
        </p:nvSpPr>
        <p:spPr/>
        <p:txBody>
          <a:bodyPr/>
          <a:lstStyle/>
          <a:p>
            <a:fld id="{0F7B7B49-3E59-F146-809F-81084D71639F}" type="datetimeFigureOut">
              <a:rPr lang="en-US" smtClean="0"/>
              <a:t>12/5/25</a:t>
            </a:fld>
            <a:endParaRPr lang="en-US"/>
          </a:p>
        </p:txBody>
      </p:sp>
      <p:sp>
        <p:nvSpPr>
          <p:cNvPr id="5" name="Footer Placeholder 4">
            <a:extLst>
              <a:ext uri="{FF2B5EF4-FFF2-40B4-BE49-F238E27FC236}">
                <a16:creationId xmlns:a16="http://schemas.microsoft.com/office/drawing/2014/main" id="{AC173131-54AD-1B26-5356-2D2F8C6905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CA59FD-DC91-1C68-9319-3B07DF73D5B9}"/>
              </a:ext>
            </a:extLst>
          </p:cNvPr>
          <p:cNvSpPr>
            <a:spLocks noGrp="1"/>
          </p:cNvSpPr>
          <p:nvPr>
            <p:ph type="sldNum" sz="quarter" idx="12"/>
          </p:nvPr>
        </p:nvSpPr>
        <p:spPr/>
        <p:txBody>
          <a:bodyPr/>
          <a:lstStyle/>
          <a:p>
            <a:fld id="{95DE00AE-C5DD-CD4F-80C2-4E6A6FCC81DB}" type="slidenum">
              <a:rPr lang="en-US" smtClean="0"/>
              <a:t>‹#›</a:t>
            </a:fld>
            <a:endParaRPr lang="en-US"/>
          </a:p>
        </p:txBody>
      </p:sp>
    </p:spTree>
    <p:extLst>
      <p:ext uri="{BB962C8B-B14F-4D97-AF65-F5344CB8AC3E}">
        <p14:creationId xmlns:p14="http://schemas.microsoft.com/office/powerpoint/2010/main" val="34953290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C2003-C651-FFEF-D1B2-F6E81E9CC02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1357201-5446-A6FB-E7C9-F11214FF7A0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CAB3B77-36E0-52EE-DD5C-F517BD54A89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35CEEFF-0344-922B-4195-B1F12DBB0C78}"/>
              </a:ext>
            </a:extLst>
          </p:cNvPr>
          <p:cNvSpPr>
            <a:spLocks noGrp="1"/>
          </p:cNvSpPr>
          <p:nvPr>
            <p:ph type="dt" sz="half" idx="10"/>
          </p:nvPr>
        </p:nvSpPr>
        <p:spPr/>
        <p:txBody>
          <a:bodyPr/>
          <a:lstStyle/>
          <a:p>
            <a:fld id="{0F7B7B49-3E59-F146-809F-81084D71639F}" type="datetimeFigureOut">
              <a:rPr lang="en-US" smtClean="0"/>
              <a:t>12/5/25</a:t>
            </a:fld>
            <a:endParaRPr lang="en-US"/>
          </a:p>
        </p:txBody>
      </p:sp>
      <p:sp>
        <p:nvSpPr>
          <p:cNvPr id="6" name="Footer Placeholder 5">
            <a:extLst>
              <a:ext uri="{FF2B5EF4-FFF2-40B4-BE49-F238E27FC236}">
                <a16:creationId xmlns:a16="http://schemas.microsoft.com/office/drawing/2014/main" id="{F44BADE2-7628-1C2D-A66D-180B7B320C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C14C838-3343-631D-54C1-A358D5D1B9EF}"/>
              </a:ext>
            </a:extLst>
          </p:cNvPr>
          <p:cNvSpPr>
            <a:spLocks noGrp="1"/>
          </p:cNvSpPr>
          <p:nvPr>
            <p:ph type="sldNum" sz="quarter" idx="12"/>
          </p:nvPr>
        </p:nvSpPr>
        <p:spPr/>
        <p:txBody>
          <a:bodyPr/>
          <a:lstStyle/>
          <a:p>
            <a:fld id="{95DE00AE-C5DD-CD4F-80C2-4E6A6FCC81DB}" type="slidenum">
              <a:rPr lang="en-US" smtClean="0"/>
              <a:t>‹#›</a:t>
            </a:fld>
            <a:endParaRPr lang="en-US"/>
          </a:p>
        </p:txBody>
      </p:sp>
    </p:spTree>
    <p:extLst>
      <p:ext uri="{BB962C8B-B14F-4D97-AF65-F5344CB8AC3E}">
        <p14:creationId xmlns:p14="http://schemas.microsoft.com/office/powerpoint/2010/main" val="19479029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988D5-8B3D-3832-C4D3-89A2AC0FA47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4FE7762-DC6F-52AC-7219-9F0540B5FF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2317BEF-15A8-658D-B3C3-66B6BFDF885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4A3BB89-E554-FFC2-349A-3DFBC38EBAE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36972A-A65B-2CF4-D7FD-2714E5CA415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9A3C683-9072-EC37-1140-32358F6B077B}"/>
              </a:ext>
            </a:extLst>
          </p:cNvPr>
          <p:cNvSpPr>
            <a:spLocks noGrp="1"/>
          </p:cNvSpPr>
          <p:nvPr>
            <p:ph type="dt" sz="half" idx="10"/>
          </p:nvPr>
        </p:nvSpPr>
        <p:spPr/>
        <p:txBody>
          <a:bodyPr/>
          <a:lstStyle/>
          <a:p>
            <a:fld id="{0F7B7B49-3E59-F146-809F-81084D71639F}" type="datetimeFigureOut">
              <a:rPr lang="en-US" smtClean="0"/>
              <a:t>12/5/25</a:t>
            </a:fld>
            <a:endParaRPr lang="en-US"/>
          </a:p>
        </p:txBody>
      </p:sp>
      <p:sp>
        <p:nvSpPr>
          <p:cNvPr id="8" name="Footer Placeholder 7">
            <a:extLst>
              <a:ext uri="{FF2B5EF4-FFF2-40B4-BE49-F238E27FC236}">
                <a16:creationId xmlns:a16="http://schemas.microsoft.com/office/drawing/2014/main" id="{73A7E847-610D-D3E6-F70E-548EBC2110D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67DE02-74FD-A9C5-E5F5-BD91FD106F7D}"/>
              </a:ext>
            </a:extLst>
          </p:cNvPr>
          <p:cNvSpPr>
            <a:spLocks noGrp="1"/>
          </p:cNvSpPr>
          <p:nvPr>
            <p:ph type="sldNum" sz="quarter" idx="12"/>
          </p:nvPr>
        </p:nvSpPr>
        <p:spPr/>
        <p:txBody>
          <a:bodyPr/>
          <a:lstStyle/>
          <a:p>
            <a:fld id="{95DE00AE-C5DD-CD4F-80C2-4E6A6FCC81DB}" type="slidenum">
              <a:rPr lang="en-US" smtClean="0"/>
              <a:t>‹#›</a:t>
            </a:fld>
            <a:endParaRPr lang="en-US"/>
          </a:p>
        </p:txBody>
      </p:sp>
    </p:spTree>
    <p:extLst>
      <p:ext uri="{BB962C8B-B14F-4D97-AF65-F5344CB8AC3E}">
        <p14:creationId xmlns:p14="http://schemas.microsoft.com/office/powerpoint/2010/main" val="23633880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90FF4-B153-BFCF-B842-461755F6DBC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349383A-B695-E843-F563-FAACB1634A76}"/>
              </a:ext>
            </a:extLst>
          </p:cNvPr>
          <p:cNvSpPr>
            <a:spLocks noGrp="1"/>
          </p:cNvSpPr>
          <p:nvPr>
            <p:ph type="dt" sz="half" idx="10"/>
          </p:nvPr>
        </p:nvSpPr>
        <p:spPr/>
        <p:txBody>
          <a:bodyPr/>
          <a:lstStyle/>
          <a:p>
            <a:fld id="{0F7B7B49-3E59-F146-809F-81084D71639F}" type="datetimeFigureOut">
              <a:rPr lang="en-US" smtClean="0"/>
              <a:t>12/5/25</a:t>
            </a:fld>
            <a:endParaRPr lang="en-US"/>
          </a:p>
        </p:txBody>
      </p:sp>
      <p:sp>
        <p:nvSpPr>
          <p:cNvPr id="4" name="Footer Placeholder 3">
            <a:extLst>
              <a:ext uri="{FF2B5EF4-FFF2-40B4-BE49-F238E27FC236}">
                <a16:creationId xmlns:a16="http://schemas.microsoft.com/office/drawing/2014/main" id="{9676761C-E98D-3EA7-86A7-79A8F7C6555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E08852A-1EB7-544B-A0E0-5FDB7762CF22}"/>
              </a:ext>
            </a:extLst>
          </p:cNvPr>
          <p:cNvSpPr>
            <a:spLocks noGrp="1"/>
          </p:cNvSpPr>
          <p:nvPr>
            <p:ph type="sldNum" sz="quarter" idx="12"/>
          </p:nvPr>
        </p:nvSpPr>
        <p:spPr/>
        <p:txBody>
          <a:bodyPr/>
          <a:lstStyle/>
          <a:p>
            <a:fld id="{95DE00AE-C5DD-CD4F-80C2-4E6A6FCC81DB}" type="slidenum">
              <a:rPr lang="en-US" smtClean="0"/>
              <a:t>‹#›</a:t>
            </a:fld>
            <a:endParaRPr lang="en-US"/>
          </a:p>
        </p:txBody>
      </p:sp>
    </p:spTree>
    <p:extLst>
      <p:ext uri="{BB962C8B-B14F-4D97-AF65-F5344CB8AC3E}">
        <p14:creationId xmlns:p14="http://schemas.microsoft.com/office/powerpoint/2010/main" val="667949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F6CFC6A-3F4B-4C1D-9738-7C33547D668A}"/>
              </a:ext>
            </a:extLst>
          </p:cNvPr>
          <p:cNvSpPr>
            <a:spLocks noGrp="1"/>
          </p:cNvSpPr>
          <p:nvPr>
            <p:ph type="dt" sz="half" idx="10"/>
          </p:nvPr>
        </p:nvSpPr>
        <p:spPr/>
        <p:txBody>
          <a:bodyPr/>
          <a:lstStyle/>
          <a:p>
            <a:fld id="{0F7B7B49-3E59-F146-809F-81084D71639F}" type="datetimeFigureOut">
              <a:rPr lang="en-US" smtClean="0"/>
              <a:t>12/5/25</a:t>
            </a:fld>
            <a:endParaRPr lang="en-US"/>
          </a:p>
        </p:txBody>
      </p:sp>
      <p:sp>
        <p:nvSpPr>
          <p:cNvPr id="3" name="Footer Placeholder 2">
            <a:extLst>
              <a:ext uri="{FF2B5EF4-FFF2-40B4-BE49-F238E27FC236}">
                <a16:creationId xmlns:a16="http://schemas.microsoft.com/office/drawing/2014/main" id="{D66D0E97-47CE-CE41-1FBD-B3AE6445D44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8B2BC47-2E69-8DC7-B059-9BEB7C0DF4B9}"/>
              </a:ext>
            </a:extLst>
          </p:cNvPr>
          <p:cNvSpPr>
            <a:spLocks noGrp="1"/>
          </p:cNvSpPr>
          <p:nvPr>
            <p:ph type="sldNum" sz="quarter" idx="12"/>
          </p:nvPr>
        </p:nvSpPr>
        <p:spPr/>
        <p:txBody>
          <a:bodyPr/>
          <a:lstStyle/>
          <a:p>
            <a:fld id="{95DE00AE-C5DD-CD4F-80C2-4E6A6FCC81DB}" type="slidenum">
              <a:rPr lang="en-US" smtClean="0"/>
              <a:t>‹#›</a:t>
            </a:fld>
            <a:endParaRPr lang="en-US"/>
          </a:p>
        </p:txBody>
      </p:sp>
    </p:spTree>
    <p:extLst>
      <p:ext uri="{BB962C8B-B14F-4D97-AF65-F5344CB8AC3E}">
        <p14:creationId xmlns:p14="http://schemas.microsoft.com/office/powerpoint/2010/main" val="9039487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76093-283C-D2DE-9E27-CAB38CD257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D4F7001-4964-AB75-C595-A0A5A784013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977DC3C-D008-680C-538B-A36730D628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CB33C8A-66C5-9905-A404-54CFAF40A2D0}"/>
              </a:ext>
            </a:extLst>
          </p:cNvPr>
          <p:cNvSpPr>
            <a:spLocks noGrp="1"/>
          </p:cNvSpPr>
          <p:nvPr>
            <p:ph type="dt" sz="half" idx="10"/>
          </p:nvPr>
        </p:nvSpPr>
        <p:spPr/>
        <p:txBody>
          <a:bodyPr/>
          <a:lstStyle/>
          <a:p>
            <a:fld id="{0F7B7B49-3E59-F146-809F-81084D71639F}" type="datetimeFigureOut">
              <a:rPr lang="en-US" smtClean="0"/>
              <a:t>12/5/25</a:t>
            </a:fld>
            <a:endParaRPr lang="en-US"/>
          </a:p>
        </p:txBody>
      </p:sp>
      <p:sp>
        <p:nvSpPr>
          <p:cNvPr id="6" name="Footer Placeholder 5">
            <a:extLst>
              <a:ext uri="{FF2B5EF4-FFF2-40B4-BE49-F238E27FC236}">
                <a16:creationId xmlns:a16="http://schemas.microsoft.com/office/drawing/2014/main" id="{927F4DAF-D38D-A1C1-7769-341EF7DA13A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715D85-8986-2EE9-E81A-F8EB8625D459}"/>
              </a:ext>
            </a:extLst>
          </p:cNvPr>
          <p:cNvSpPr>
            <a:spLocks noGrp="1"/>
          </p:cNvSpPr>
          <p:nvPr>
            <p:ph type="sldNum" sz="quarter" idx="12"/>
          </p:nvPr>
        </p:nvSpPr>
        <p:spPr/>
        <p:txBody>
          <a:bodyPr/>
          <a:lstStyle/>
          <a:p>
            <a:fld id="{95DE00AE-C5DD-CD4F-80C2-4E6A6FCC81DB}" type="slidenum">
              <a:rPr lang="en-US" smtClean="0"/>
              <a:t>‹#›</a:t>
            </a:fld>
            <a:endParaRPr lang="en-US"/>
          </a:p>
        </p:txBody>
      </p:sp>
    </p:spTree>
    <p:extLst>
      <p:ext uri="{BB962C8B-B14F-4D97-AF65-F5344CB8AC3E}">
        <p14:creationId xmlns:p14="http://schemas.microsoft.com/office/powerpoint/2010/main" val="37211445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EE0F7-0A62-9331-FF63-8549CEF5BE6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500AABF-FD37-AA3D-D493-20A9F8F8DF7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3D1BB82-DBC3-8459-2EF5-1CA1CCD53C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5F6DB8-6E9D-4EC8-F5E0-D9DCA84923FB}"/>
              </a:ext>
            </a:extLst>
          </p:cNvPr>
          <p:cNvSpPr>
            <a:spLocks noGrp="1"/>
          </p:cNvSpPr>
          <p:nvPr>
            <p:ph type="dt" sz="half" idx="10"/>
          </p:nvPr>
        </p:nvSpPr>
        <p:spPr/>
        <p:txBody>
          <a:bodyPr/>
          <a:lstStyle/>
          <a:p>
            <a:fld id="{0F7B7B49-3E59-F146-809F-81084D71639F}" type="datetimeFigureOut">
              <a:rPr lang="en-US" smtClean="0"/>
              <a:t>12/5/25</a:t>
            </a:fld>
            <a:endParaRPr lang="en-US"/>
          </a:p>
        </p:txBody>
      </p:sp>
      <p:sp>
        <p:nvSpPr>
          <p:cNvPr id="6" name="Footer Placeholder 5">
            <a:extLst>
              <a:ext uri="{FF2B5EF4-FFF2-40B4-BE49-F238E27FC236}">
                <a16:creationId xmlns:a16="http://schemas.microsoft.com/office/drawing/2014/main" id="{193BA3FA-63EB-41E3-802D-F40A52BA6A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36551B2-BF08-8F4D-F20B-9FBC8FE8896E}"/>
              </a:ext>
            </a:extLst>
          </p:cNvPr>
          <p:cNvSpPr>
            <a:spLocks noGrp="1"/>
          </p:cNvSpPr>
          <p:nvPr>
            <p:ph type="sldNum" sz="quarter" idx="12"/>
          </p:nvPr>
        </p:nvSpPr>
        <p:spPr/>
        <p:txBody>
          <a:bodyPr/>
          <a:lstStyle/>
          <a:p>
            <a:fld id="{95DE00AE-C5DD-CD4F-80C2-4E6A6FCC81DB}" type="slidenum">
              <a:rPr lang="en-US" smtClean="0"/>
              <a:t>‹#›</a:t>
            </a:fld>
            <a:endParaRPr lang="en-US"/>
          </a:p>
        </p:txBody>
      </p:sp>
    </p:spTree>
    <p:extLst>
      <p:ext uri="{BB962C8B-B14F-4D97-AF65-F5344CB8AC3E}">
        <p14:creationId xmlns:p14="http://schemas.microsoft.com/office/powerpoint/2010/main" val="16837820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AEED3-28BD-DFD2-4ACF-54FA9F1153A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355AC39-A9BE-8FA4-0048-B8B5C4254F4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CBF8B1-3AAB-01BE-5AF7-AD0960867245}"/>
              </a:ext>
            </a:extLst>
          </p:cNvPr>
          <p:cNvSpPr>
            <a:spLocks noGrp="1"/>
          </p:cNvSpPr>
          <p:nvPr>
            <p:ph type="dt" sz="half" idx="10"/>
          </p:nvPr>
        </p:nvSpPr>
        <p:spPr/>
        <p:txBody>
          <a:bodyPr/>
          <a:lstStyle/>
          <a:p>
            <a:fld id="{0F7B7B49-3E59-F146-809F-81084D71639F}" type="datetimeFigureOut">
              <a:rPr lang="en-US" smtClean="0"/>
              <a:t>12/5/25</a:t>
            </a:fld>
            <a:endParaRPr lang="en-US"/>
          </a:p>
        </p:txBody>
      </p:sp>
      <p:sp>
        <p:nvSpPr>
          <p:cNvPr id="5" name="Footer Placeholder 4">
            <a:extLst>
              <a:ext uri="{FF2B5EF4-FFF2-40B4-BE49-F238E27FC236}">
                <a16:creationId xmlns:a16="http://schemas.microsoft.com/office/drawing/2014/main" id="{FFFEE0F7-32A7-CB84-6765-4ABB6BF357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DD3B88-B654-83AF-9FD3-D54E62599CBD}"/>
              </a:ext>
            </a:extLst>
          </p:cNvPr>
          <p:cNvSpPr>
            <a:spLocks noGrp="1"/>
          </p:cNvSpPr>
          <p:nvPr>
            <p:ph type="sldNum" sz="quarter" idx="12"/>
          </p:nvPr>
        </p:nvSpPr>
        <p:spPr/>
        <p:txBody>
          <a:bodyPr/>
          <a:lstStyle/>
          <a:p>
            <a:fld id="{95DE00AE-C5DD-CD4F-80C2-4E6A6FCC81DB}" type="slidenum">
              <a:rPr lang="en-US" smtClean="0"/>
              <a:t>‹#›</a:t>
            </a:fld>
            <a:endParaRPr lang="en-US"/>
          </a:p>
        </p:txBody>
      </p:sp>
    </p:spTree>
    <p:extLst>
      <p:ext uri="{BB962C8B-B14F-4D97-AF65-F5344CB8AC3E}">
        <p14:creationId xmlns:p14="http://schemas.microsoft.com/office/powerpoint/2010/main" val="22637470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32C096F-79BF-1496-FED3-31A260FC564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08C5C46-14DD-D275-F427-7D922405816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D3FCD1-8107-F19A-49B2-1BDC9C933716}"/>
              </a:ext>
            </a:extLst>
          </p:cNvPr>
          <p:cNvSpPr>
            <a:spLocks noGrp="1"/>
          </p:cNvSpPr>
          <p:nvPr>
            <p:ph type="dt" sz="half" idx="10"/>
          </p:nvPr>
        </p:nvSpPr>
        <p:spPr/>
        <p:txBody>
          <a:bodyPr/>
          <a:lstStyle/>
          <a:p>
            <a:fld id="{0F7B7B49-3E59-F146-809F-81084D71639F}" type="datetimeFigureOut">
              <a:rPr lang="en-US" smtClean="0"/>
              <a:t>12/5/25</a:t>
            </a:fld>
            <a:endParaRPr lang="en-US"/>
          </a:p>
        </p:txBody>
      </p:sp>
      <p:sp>
        <p:nvSpPr>
          <p:cNvPr id="5" name="Footer Placeholder 4">
            <a:extLst>
              <a:ext uri="{FF2B5EF4-FFF2-40B4-BE49-F238E27FC236}">
                <a16:creationId xmlns:a16="http://schemas.microsoft.com/office/drawing/2014/main" id="{06F4C3E7-8117-B806-FEE1-7D5F51FA72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202793-2ADE-4860-ECC2-4CE64FE1F562}"/>
              </a:ext>
            </a:extLst>
          </p:cNvPr>
          <p:cNvSpPr>
            <a:spLocks noGrp="1"/>
          </p:cNvSpPr>
          <p:nvPr>
            <p:ph type="sldNum" sz="quarter" idx="12"/>
          </p:nvPr>
        </p:nvSpPr>
        <p:spPr/>
        <p:txBody>
          <a:bodyPr/>
          <a:lstStyle/>
          <a:p>
            <a:fld id="{95DE00AE-C5DD-CD4F-80C2-4E6A6FCC81DB}" type="slidenum">
              <a:rPr lang="en-US" smtClean="0"/>
              <a:t>‹#›</a:t>
            </a:fld>
            <a:endParaRPr lang="en-US"/>
          </a:p>
        </p:txBody>
      </p:sp>
    </p:spTree>
    <p:extLst>
      <p:ext uri="{BB962C8B-B14F-4D97-AF65-F5344CB8AC3E}">
        <p14:creationId xmlns:p14="http://schemas.microsoft.com/office/powerpoint/2010/main" val="2162414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DA3A0A-FE43-9726-7FF7-D1EA8A2A725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20180D4-51D1-BCF9-1396-16FEAD1B7B1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7041BC-78EB-03CD-32E1-C8C7A46DDE4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F7B7B49-3E59-F146-809F-81084D71639F}" type="datetimeFigureOut">
              <a:rPr lang="en-US" smtClean="0"/>
              <a:t>12/5/25</a:t>
            </a:fld>
            <a:endParaRPr lang="en-US"/>
          </a:p>
        </p:txBody>
      </p:sp>
      <p:sp>
        <p:nvSpPr>
          <p:cNvPr id="5" name="Footer Placeholder 4">
            <a:extLst>
              <a:ext uri="{FF2B5EF4-FFF2-40B4-BE49-F238E27FC236}">
                <a16:creationId xmlns:a16="http://schemas.microsoft.com/office/drawing/2014/main" id="{1A08C931-C85B-4FCB-06C9-9748B421DBA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794035E-A886-4129-9EB4-588CA24BB53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5DE00AE-C5DD-CD4F-80C2-4E6A6FCC81DB}" type="slidenum">
              <a:rPr lang="en-US" smtClean="0"/>
              <a:t>‹#›</a:t>
            </a:fld>
            <a:endParaRPr lang="en-US"/>
          </a:p>
        </p:txBody>
      </p:sp>
    </p:spTree>
    <p:extLst>
      <p:ext uri="{BB962C8B-B14F-4D97-AF65-F5344CB8AC3E}">
        <p14:creationId xmlns:p14="http://schemas.microsoft.com/office/powerpoint/2010/main" val="21568263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3.png"/><Relationship Id="rId18" Type="http://schemas.openxmlformats.org/officeDocument/2006/relationships/image" Target="../media/image26.png"/><Relationship Id="rId3" Type="http://schemas.openxmlformats.org/officeDocument/2006/relationships/image" Target="../media/image2.png"/><Relationship Id="rId7" Type="http://schemas.openxmlformats.org/officeDocument/2006/relationships/image" Target="../media/image19.png"/><Relationship Id="rId12" Type="http://schemas.openxmlformats.org/officeDocument/2006/relationships/image" Target="../media/image22.png"/><Relationship Id="rId17" Type="http://schemas.openxmlformats.org/officeDocument/2006/relationships/image" Target="../media/image10.png"/><Relationship Id="rId2" Type="http://schemas.openxmlformats.org/officeDocument/2006/relationships/notesSlide" Target="../notesSlides/notesSlide15.xml"/><Relationship Id="rId16" Type="http://schemas.openxmlformats.org/officeDocument/2006/relationships/image" Target="../media/image5.png"/><Relationship Id="rId1" Type="http://schemas.openxmlformats.org/officeDocument/2006/relationships/slideLayout" Target="../slideLayouts/slideLayout5.xml"/><Relationship Id="rId6" Type="http://schemas.openxmlformats.org/officeDocument/2006/relationships/image" Target="../media/image4.png"/><Relationship Id="rId11" Type="http://schemas.openxmlformats.org/officeDocument/2006/relationships/image" Target="../media/image7.png"/><Relationship Id="rId5" Type="http://schemas.openxmlformats.org/officeDocument/2006/relationships/image" Target="../media/image18.png"/><Relationship Id="rId15" Type="http://schemas.openxmlformats.org/officeDocument/2006/relationships/image" Target="../media/image25.png"/><Relationship Id="rId10" Type="http://schemas.openxmlformats.org/officeDocument/2006/relationships/image" Target="../media/image21.png"/><Relationship Id="rId19" Type="http://schemas.openxmlformats.org/officeDocument/2006/relationships/image" Target="../media/image27.png"/><Relationship Id="rId4" Type="http://schemas.openxmlformats.org/officeDocument/2006/relationships/image" Target="../media/image14.png"/><Relationship Id="rId9" Type="http://schemas.openxmlformats.org/officeDocument/2006/relationships/image" Target="../media/image9.png"/><Relationship Id="rId14" Type="http://schemas.openxmlformats.org/officeDocument/2006/relationships/image" Target="../media/image24.png"/></Relationships>
</file>

<file path=ppt/slides/_rels/slide16.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png"/><Relationship Id="rId7"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image" Target="../media/image20.png"/><Relationship Id="rId11" Type="http://schemas.openxmlformats.org/officeDocument/2006/relationships/image" Target="../media/image32.png"/><Relationship Id="rId5" Type="http://schemas.openxmlformats.org/officeDocument/2006/relationships/image" Target="../media/image23.png"/><Relationship Id="rId10" Type="http://schemas.openxmlformats.org/officeDocument/2006/relationships/image" Target="../media/image31.png"/><Relationship Id="rId4" Type="http://schemas.openxmlformats.org/officeDocument/2006/relationships/image" Target="../media/image18.png"/><Relationship Id="rId9" Type="http://schemas.openxmlformats.org/officeDocument/2006/relationships/image" Target="../media/image30.png"/></Relationships>
</file>

<file path=ppt/slides/_rels/slide1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diagramColors" Target="../diagrams/colors1.xml"/><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8.xml.rels><?xml version="1.0" encoding="UTF-8" standalone="yes"?>
<Relationships xmlns="http://schemas.openxmlformats.org/package/2006/relationships"><Relationship Id="rId8" Type="http://schemas.microsoft.com/office/2007/relationships/diagramDrawing" Target="../diagrams/drawing2.xml"/><Relationship Id="rId13" Type="http://schemas.openxmlformats.org/officeDocument/2006/relationships/diagramQuickStyle" Target="../diagrams/quickStyle3.xml"/><Relationship Id="rId3" Type="http://schemas.openxmlformats.org/officeDocument/2006/relationships/image" Target="../media/image2.png"/><Relationship Id="rId7" Type="http://schemas.openxmlformats.org/officeDocument/2006/relationships/diagramColors" Target="../diagrams/colors2.xml"/><Relationship Id="rId12" Type="http://schemas.openxmlformats.org/officeDocument/2006/relationships/diagramLayout" Target="../diagrams/layout3.xml"/><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openxmlformats.org/officeDocument/2006/relationships/diagramQuickStyle" Target="../diagrams/quickStyle2.xml"/><Relationship Id="rId11" Type="http://schemas.openxmlformats.org/officeDocument/2006/relationships/diagramData" Target="../diagrams/data3.xml"/><Relationship Id="rId5" Type="http://schemas.openxmlformats.org/officeDocument/2006/relationships/diagramLayout" Target="../diagrams/layout2.xml"/><Relationship Id="rId15" Type="http://schemas.microsoft.com/office/2007/relationships/diagramDrawing" Target="../diagrams/drawing3.xml"/><Relationship Id="rId10" Type="http://schemas.openxmlformats.org/officeDocument/2006/relationships/image" Target="../media/image33.png"/><Relationship Id="rId4" Type="http://schemas.openxmlformats.org/officeDocument/2006/relationships/diagramData" Target="../diagrams/data2.xml"/><Relationship Id="rId9" Type="http://schemas.openxmlformats.org/officeDocument/2006/relationships/image" Target="../media/image27.png"/><Relationship Id="rId14" Type="http://schemas.openxmlformats.org/officeDocument/2006/relationships/diagramColors" Target="../diagrams/colors3.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34.JP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36.gif"/><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5.png"/><Relationship Id="rId5" Type="http://schemas.openxmlformats.org/officeDocument/2006/relationships/image" Target="../media/image2.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room with a colorful rug&#10;&#10;AI-generated content may be incorrect.">
            <a:extLst>
              <a:ext uri="{FF2B5EF4-FFF2-40B4-BE49-F238E27FC236}">
                <a16:creationId xmlns:a16="http://schemas.microsoft.com/office/drawing/2014/main" id="{32E965C0-4D42-72E8-FFC5-EC41E0C7F7AF}"/>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contrast="-20000"/>
                    </a14:imgEffect>
                  </a14:imgLayer>
                </a14:imgProps>
              </a:ext>
            </a:extLst>
          </a:blip>
          <a:stretch>
            <a:fillRect/>
          </a:stretch>
        </p:blipFill>
        <p:spPr>
          <a:xfrm>
            <a:off x="-785543" y="-11772"/>
            <a:ext cx="13763086" cy="6881543"/>
          </a:xfrm>
          <a:prstGeom prst="rect">
            <a:avLst/>
          </a:prstGeom>
          <a:noFill/>
        </p:spPr>
      </p:pic>
      <p:sp>
        <p:nvSpPr>
          <p:cNvPr id="2" name="Title 1">
            <a:extLst>
              <a:ext uri="{FF2B5EF4-FFF2-40B4-BE49-F238E27FC236}">
                <a16:creationId xmlns:a16="http://schemas.microsoft.com/office/drawing/2014/main" id="{03AA9AD8-08E0-DE82-D945-826BB53DAAA7}"/>
              </a:ext>
            </a:extLst>
          </p:cNvPr>
          <p:cNvSpPr>
            <a:spLocks noGrp="1"/>
          </p:cNvSpPr>
          <p:nvPr>
            <p:ph type="ctrTitle"/>
          </p:nvPr>
        </p:nvSpPr>
        <p:spPr>
          <a:xfrm>
            <a:off x="690561" y="1168400"/>
            <a:ext cx="10810875" cy="2143079"/>
          </a:xfrm>
          <a:solidFill>
            <a:schemeClr val="tx1">
              <a:alpha val="65000"/>
            </a:schemeClr>
          </a:solidFill>
        </p:spPr>
        <p:txBody>
          <a:bodyPr anchor="ctr" anchorCtr="1">
            <a:noAutofit/>
          </a:bodyPr>
          <a:lstStyle/>
          <a:p>
            <a:r>
              <a:rPr lang="en-US" sz="7500" b="1" dirty="0">
                <a:ln w="25400" cap="flat" cmpd="sng">
                  <a:noFill/>
                  <a:round/>
                </a:ln>
                <a:solidFill>
                  <a:schemeClr val="bg1"/>
                </a:solidFill>
                <a:latin typeface="MINECRAFT" panose="02000603000000000000" pitchFamily="2" charset="0"/>
                <a:ea typeface="MINECRAFT" panose="02000603000000000000" pitchFamily="2" charset="0"/>
              </a:rPr>
              <a:t>RECURSIVE SANDBOX THEORY</a:t>
            </a:r>
          </a:p>
        </p:txBody>
      </p:sp>
      <p:sp>
        <p:nvSpPr>
          <p:cNvPr id="3" name="Subtitle 2">
            <a:extLst>
              <a:ext uri="{FF2B5EF4-FFF2-40B4-BE49-F238E27FC236}">
                <a16:creationId xmlns:a16="http://schemas.microsoft.com/office/drawing/2014/main" id="{B856E1CA-B4C1-FD49-358D-59CACA1FF0B6}"/>
              </a:ext>
            </a:extLst>
          </p:cNvPr>
          <p:cNvSpPr>
            <a:spLocks noGrp="1"/>
          </p:cNvSpPr>
          <p:nvPr>
            <p:ph type="subTitle" idx="1"/>
          </p:nvPr>
        </p:nvSpPr>
        <p:spPr>
          <a:xfrm>
            <a:off x="2422481" y="3546522"/>
            <a:ext cx="7347034" cy="2311397"/>
          </a:xfrm>
          <a:solidFill>
            <a:schemeClr val="tx1">
              <a:alpha val="65000"/>
            </a:schemeClr>
          </a:solidFill>
        </p:spPr>
        <p:txBody>
          <a:bodyPr>
            <a:noAutofit/>
          </a:bodyPr>
          <a:lstStyle/>
          <a:p>
            <a:r>
              <a:rPr lang="en-US" sz="3600" b="1" dirty="0">
                <a:ln w="6350">
                  <a:noFill/>
                </a:ln>
                <a:solidFill>
                  <a:schemeClr val="bg1"/>
                </a:solidFill>
                <a:latin typeface="Mario64" pitchFamily="2" charset="0"/>
                <a:ea typeface="MINECRAFT" panose="02000603000000000000" pitchFamily="2" charset="0"/>
              </a:rPr>
              <a:t>Patrick  M</a:t>
            </a:r>
            <a:r>
              <a:rPr lang="en-US" sz="2800" b="1" dirty="0">
                <a:ln w="6350">
                  <a:noFill/>
                </a:ln>
                <a:solidFill>
                  <a:schemeClr val="bg1"/>
                </a:solidFill>
                <a:latin typeface="Mario64" pitchFamily="2" charset="0"/>
                <a:ea typeface="MINECRAFT" panose="02000603000000000000" pitchFamily="2" charset="0"/>
              </a:rPr>
              <a:t>c</a:t>
            </a:r>
            <a:r>
              <a:rPr lang="en-US" sz="3600" b="1" dirty="0">
                <a:ln w="6350">
                  <a:noFill/>
                </a:ln>
                <a:solidFill>
                  <a:schemeClr val="bg1"/>
                </a:solidFill>
                <a:latin typeface="Mario64" pitchFamily="2" charset="0"/>
                <a:ea typeface="MINECRAFT" panose="02000603000000000000" pitchFamily="2" charset="0"/>
              </a:rPr>
              <a:t>Carron</a:t>
            </a:r>
          </a:p>
          <a:p>
            <a:r>
              <a:rPr lang="en-US" sz="3600" b="1" dirty="0">
                <a:ln w="6350">
                  <a:noFill/>
                </a:ln>
                <a:solidFill>
                  <a:schemeClr val="bg1"/>
                </a:solidFill>
                <a:latin typeface="Mario64" pitchFamily="2" charset="0"/>
                <a:ea typeface="MINECRAFT" panose="02000603000000000000" pitchFamily="2" charset="0"/>
              </a:rPr>
              <a:t>April  29,  2025</a:t>
            </a:r>
          </a:p>
          <a:p>
            <a:r>
              <a:rPr lang="en-US" sz="3600" b="1" dirty="0">
                <a:ln w="6350">
                  <a:noFill/>
                </a:ln>
                <a:solidFill>
                  <a:schemeClr val="bg1"/>
                </a:solidFill>
                <a:latin typeface="Mario64" pitchFamily="2" charset="0"/>
                <a:ea typeface="MINECRAFT" panose="02000603000000000000" pitchFamily="2" charset="0"/>
              </a:rPr>
              <a:t>HPSE-GE  2069:  College  Student Learning  and  Development</a:t>
            </a:r>
          </a:p>
        </p:txBody>
      </p:sp>
    </p:spTree>
    <p:extLst>
      <p:ext uri="{BB962C8B-B14F-4D97-AF65-F5344CB8AC3E}">
        <p14:creationId xmlns:p14="http://schemas.microsoft.com/office/powerpoint/2010/main" val="27555255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34FD7-549F-FF35-A46F-8B29D54B3F4F}"/>
              </a:ext>
            </a:extLst>
          </p:cNvPr>
          <p:cNvSpPr>
            <a:spLocks noGrp="1"/>
          </p:cNvSpPr>
          <p:nvPr>
            <p:ph type="title"/>
          </p:nvPr>
        </p:nvSpPr>
        <p:spPr>
          <a:xfrm>
            <a:off x="839788" y="251618"/>
            <a:ext cx="10515600" cy="1230673"/>
          </a:xfrm>
          <a:solidFill>
            <a:schemeClr val="tx1">
              <a:alpha val="65000"/>
            </a:schemeClr>
          </a:solidFill>
        </p:spPr>
        <p:txBody>
          <a:bodyPr tIns="228600" anchor="ctr" anchorCtr="0">
            <a:normAutofit/>
          </a:bodyPr>
          <a:lstStyle/>
          <a:p>
            <a:r>
              <a:rPr lang="en-US" sz="6000" dirty="0">
                <a:ln w="12700">
                  <a:noFill/>
                </a:ln>
                <a:solidFill>
                  <a:schemeClr val="bg1"/>
                </a:solidFill>
                <a:latin typeface="MINECRAFT" panose="02000603000000000000" pitchFamily="2" charset="0"/>
                <a:ea typeface="MINECRAFT" panose="02000603000000000000" pitchFamily="2" charset="0"/>
              </a:rPr>
              <a:t>WHAT IS A SANDBOX?</a:t>
            </a:r>
          </a:p>
        </p:txBody>
      </p:sp>
      <p:sp>
        <p:nvSpPr>
          <p:cNvPr id="4" name="Text Placeholder 3">
            <a:extLst>
              <a:ext uri="{FF2B5EF4-FFF2-40B4-BE49-F238E27FC236}">
                <a16:creationId xmlns:a16="http://schemas.microsoft.com/office/drawing/2014/main" id="{E5942692-4084-8B24-8E10-282D9E788435}"/>
              </a:ext>
            </a:extLst>
          </p:cNvPr>
          <p:cNvSpPr>
            <a:spLocks noGrp="1"/>
          </p:cNvSpPr>
          <p:nvPr>
            <p:ph type="body" idx="1"/>
          </p:nvPr>
        </p:nvSpPr>
        <p:spPr>
          <a:xfrm>
            <a:off x="6197601" y="1867299"/>
            <a:ext cx="5157787" cy="570398"/>
          </a:xfrm>
          <a:solidFill>
            <a:schemeClr val="tx1">
              <a:alpha val="65000"/>
            </a:schemeClr>
          </a:solidFill>
        </p:spPr>
        <p:txBody>
          <a:bodyPr>
            <a:noAutofit/>
          </a:bodyPr>
          <a:lstStyle/>
          <a:p>
            <a:r>
              <a:rPr lang="en-US" sz="2800" b="0" dirty="0">
                <a:solidFill>
                  <a:schemeClr val="bg1"/>
                </a:solidFill>
                <a:latin typeface="MINECRAFT" panose="02000603000000000000" pitchFamily="2" charset="0"/>
                <a:ea typeface="MINECRAFT" panose="02000603000000000000" pitchFamily="2" charset="0"/>
              </a:rPr>
              <a:t>SOFTWARE DEVELOPMENT</a:t>
            </a:r>
          </a:p>
        </p:txBody>
      </p:sp>
      <p:sp>
        <p:nvSpPr>
          <p:cNvPr id="5" name="Content Placeholder 4">
            <a:extLst>
              <a:ext uri="{FF2B5EF4-FFF2-40B4-BE49-F238E27FC236}">
                <a16:creationId xmlns:a16="http://schemas.microsoft.com/office/drawing/2014/main" id="{539675A4-4C53-FA6D-B7B0-C2F4E4A865F7}"/>
              </a:ext>
            </a:extLst>
          </p:cNvPr>
          <p:cNvSpPr>
            <a:spLocks noGrp="1"/>
          </p:cNvSpPr>
          <p:nvPr>
            <p:ph sz="half" idx="2"/>
          </p:nvPr>
        </p:nvSpPr>
        <p:spPr>
          <a:xfrm>
            <a:off x="6197601" y="2437697"/>
            <a:ext cx="5157787" cy="3010201"/>
          </a:xfrm>
          <a:solidFill>
            <a:schemeClr val="tx1">
              <a:alpha val="65000"/>
            </a:schemeClr>
          </a:solidFill>
        </p:spPr>
        <p:txBody>
          <a:bodyPr>
            <a:normAutofit/>
          </a:bodyPr>
          <a:lstStyle/>
          <a:p>
            <a:pPr marL="0" indent="0">
              <a:buNone/>
            </a:pPr>
            <a:r>
              <a:rPr lang="en-US" sz="2400" dirty="0">
                <a:ln w="6350">
                  <a:noFill/>
                </a:ln>
                <a:solidFill>
                  <a:schemeClr val="bg1"/>
                </a:solidFill>
                <a:latin typeface="Mario64" pitchFamily="2" charset="0"/>
                <a:ea typeface="Helvetica Neue Medium" panose="02000503000000020004" pitchFamily="2" charset="0"/>
                <a:cs typeface="Helvetica Neue Medium" panose="02000503000000020004" pitchFamily="2" charset="0"/>
              </a:rPr>
              <a:t>Isolated  virtual  machine  in  which potentially  unsafe  code  can  run without  risk  to  device / network</a:t>
            </a:r>
          </a:p>
          <a:p>
            <a:r>
              <a:rPr lang="en-US" sz="2400" dirty="0">
                <a:ln w="6350">
                  <a:noFill/>
                </a:ln>
                <a:solidFill>
                  <a:schemeClr val="bg1"/>
                </a:solidFill>
                <a:latin typeface="Mario64" pitchFamily="2" charset="0"/>
                <a:ea typeface="Helvetica Neue Medium" panose="02000503000000020004" pitchFamily="2" charset="0"/>
                <a:cs typeface="Helvetica Neue Medium" panose="02000503000000020004" pitchFamily="2" charset="0"/>
              </a:rPr>
              <a:t>“Controlled playground”  for testing  </a:t>
            </a:r>
            <a:r>
              <a:rPr lang="en-US" sz="2400" i="1" dirty="0">
                <a:ln w="6350">
                  <a:noFill/>
                </a:ln>
                <a:solidFill>
                  <a:schemeClr val="bg1"/>
                </a:solidFill>
                <a:latin typeface="Mario64" pitchFamily="2" charset="0"/>
                <a:ea typeface="Helvetica Neue Medium" panose="02000503000000020004" pitchFamily="2" charset="0"/>
                <a:cs typeface="Helvetica Neue Medium" panose="02000503000000020004" pitchFamily="2" charset="0"/>
              </a:rPr>
              <a:t>/</a:t>
            </a:r>
            <a:r>
              <a:rPr lang="en-US" sz="2400" dirty="0">
                <a:ln w="6350">
                  <a:noFill/>
                </a:ln>
                <a:solidFill>
                  <a:schemeClr val="bg1"/>
                </a:solidFill>
                <a:latin typeface="Mario64" pitchFamily="2" charset="0"/>
                <a:ea typeface="Helvetica Neue Medium" panose="02000503000000020004" pitchFamily="2" charset="0"/>
                <a:cs typeface="Helvetica Neue Medium" panose="02000503000000020004" pitchFamily="2" charset="0"/>
              </a:rPr>
              <a:t> experimentation</a:t>
            </a:r>
          </a:p>
          <a:p>
            <a:r>
              <a:rPr lang="en-US" sz="2400" dirty="0">
                <a:ln w="6350">
                  <a:noFill/>
                </a:ln>
                <a:solidFill>
                  <a:schemeClr val="bg1"/>
                </a:solidFill>
                <a:latin typeface="Mario64" pitchFamily="2" charset="0"/>
                <a:ea typeface="Helvetica Neue Medium" panose="02000503000000020004" pitchFamily="2" charset="0"/>
                <a:cs typeface="Helvetica Neue Medium" panose="02000503000000020004" pitchFamily="2" charset="0"/>
              </a:rPr>
              <a:t>Bugs </a:t>
            </a:r>
            <a:r>
              <a:rPr lang="en-US" sz="2400" i="1" dirty="0">
                <a:ln w="6350">
                  <a:noFill/>
                </a:ln>
                <a:solidFill>
                  <a:schemeClr val="bg1"/>
                </a:solidFill>
                <a:latin typeface="Mario64" pitchFamily="2" charset="0"/>
                <a:ea typeface="Helvetica Neue Medium" panose="02000503000000020004" pitchFamily="2" charset="0"/>
                <a:cs typeface="Helvetica Neue Medium" panose="02000503000000020004" pitchFamily="2" charset="0"/>
              </a:rPr>
              <a:t>/ </a:t>
            </a:r>
            <a:r>
              <a:rPr lang="en-US" sz="2400" dirty="0">
                <a:ln w="6350">
                  <a:noFill/>
                </a:ln>
                <a:solidFill>
                  <a:schemeClr val="bg1"/>
                </a:solidFill>
                <a:latin typeface="Mario64" pitchFamily="2" charset="0"/>
                <a:ea typeface="Helvetica Neue Medium" panose="02000503000000020004" pitchFamily="2" charset="0"/>
                <a:cs typeface="Helvetica Neue Medium" panose="02000503000000020004" pitchFamily="2" charset="0"/>
              </a:rPr>
              <a:t> other  malicious  behavior  can’t affect  anything  outside  controlled environment</a:t>
            </a:r>
          </a:p>
        </p:txBody>
      </p:sp>
      <p:sp>
        <p:nvSpPr>
          <p:cNvPr id="6" name="Text Placeholder 5">
            <a:extLst>
              <a:ext uri="{FF2B5EF4-FFF2-40B4-BE49-F238E27FC236}">
                <a16:creationId xmlns:a16="http://schemas.microsoft.com/office/drawing/2014/main" id="{3E73ADEC-21FF-3A8F-88EF-7C74ED585AF1}"/>
              </a:ext>
            </a:extLst>
          </p:cNvPr>
          <p:cNvSpPr>
            <a:spLocks noGrp="1"/>
          </p:cNvSpPr>
          <p:nvPr>
            <p:ph type="body" sz="quarter" idx="3"/>
          </p:nvPr>
        </p:nvSpPr>
        <p:spPr>
          <a:xfrm>
            <a:off x="836612" y="1867300"/>
            <a:ext cx="5183188" cy="570397"/>
          </a:xfrm>
          <a:solidFill>
            <a:schemeClr val="tx1">
              <a:alpha val="65000"/>
            </a:schemeClr>
          </a:solidFill>
          <a:ln>
            <a:noFill/>
          </a:ln>
        </p:spPr>
        <p:txBody>
          <a:bodyPr>
            <a:normAutofit/>
          </a:bodyPr>
          <a:lstStyle/>
          <a:p>
            <a:r>
              <a:rPr lang="en-US" sz="2800" b="0" dirty="0">
                <a:solidFill>
                  <a:schemeClr val="bg1"/>
                </a:solidFill>
                <a:latin typeface="MINECRAFT" panose="02000603000000000000" pitchFamily="2" charset="0"/>
                <a:ea typeface="MINECRAFT" panose="02000603000000000000" pitchFamily="2" charset="0"/>
              </a:rPr>
              <a:t>VIDEO GAMES</a:t>
            </a:r>
          </a:p>
        </p:txBody>
      </p:sp>
      <p:sp>
        <p:nvSpPr>
          <p:cNvPr id="7" name="Content Placeholder 6">
            <a:extLst>
              <a:ext uri="{FF2B5EF4-FFF2-40B4-BE49-F238E27FC236}">
                <a16:creationId xmlns:a16="http://schemas.microsoft.com/office/drawing/2014/main" id="{8A64785B-443D-2EF1-67B6-A0E6818E93BB}"/>
              </a:ext>
            </a:extLst>
          </p:cNvPr>
          <p:cNvSpPr>
            <a:spLocks noGrp="1"/>
          </p:cNvSpPr>
          <p:nvPr>
            <p:ph sz="quarter" idx="4"/>
          </p:nvPr>
        </p:nvSpPr>
        <p:spPr>
          <a:xfrm>
            <a:off x="836612" y="2437698"/>
            <a:ext cx="5183188" cy="3010201"/>
          </a:xfrm>
          <a:solidFill>
            <a:schemeClr val="tx1">
              <a:alpha val="65000"/>
            </a:schemeClr>
          </a:solidFill>
        </p:spPr>
        <p:txBody>
          <a:bodyPr>
            <a:normAutofit/>
          </a:bodyPr>
          <a:lstStyle/>
          <a:p>
            <a:pPr marL="0" indent="0">
              <a:buNone/>
            </a:pPr>
            <a:r>
              <a:rPr lang="en-US" sz="2400" dirty="0">
                <a:ln w="6350">
                  <a:noFill/>
                </a:ln>
                <a:solidFill>
                  <a:schemeClr val="bg1"/>
                </a:solidFill>
                <a:latin typeface="Mario64" pitchFamily="2" charset="0"/>
              </a:rPr>
              <a:t>Worlds with a high  degree  of freedom  to  explore  and  interact  in  a nonlinear  fashion</a:t>
            </a:r>
          </a:p>
          <a:p>
            <a:r>
              <a:rPr lang="en-US" sz="2400" dirty="0">
                <a:ln w="6350">
                  <a:noFill/>
                </a:ln>
                <a:solidFill>
                  <a:schemeClr val="bg1"/>
                </a:solidFill>
                <a:latin typeface="Mario64" pitchFamily="2" charset="0"/>
              </a:rPr>
              <a:t>No </a:t>
            </a:r>
            <a:r>
              <a:rPr lang="en-US" sz="2400" i="1" dirty="0">
                <a:ln w="6350">
                  <a:noFill/>
                </a:ln>
                <a:solidFill>
                  <a:schemeClr val="bg1"/>
                </a:solidFill>
                <a:latin typeface="Mario64" pitchFamily="2" charset="0"/>
              </a:rPr>
              <a:t>/</a:t>
            </a:r>
            <a:r>
              <a:rPr lang="en-US" sz="2400" dirty="0">
                <a:ln w="6350">
                  <a:noFill/>
                </a:ln>
                <a:solidFill>
                  <a:schemeClr val="bg1"/>
                </a:solidFill>
                <a:latin typeface="Mario64" pitchFamily="2" charset="0"/>
              </a:rPr>
              <a:t>  limited  predetermined  path  or  set of  objectives</a:t>
            </a:r>
          </a:p>
          <a:p>
            <a:r>
              <a:rPr lang="en-US" sz="2400" dirty="0">
                <a:ln w="6350">
                  <a:noFill/>
                </a:ln>
                <a:solidFill>
                  <a:schemeClr val="bg1"/>
                </a:solidFill>
                <a:latin typeface="Mario64" pitchFamily="2" charset="0"/>
              </a:rPr>
              <a:t>Build,  explore,  and  create  with  few limitations</a:t>
            </a:r>
          </a:p>
        </p:txBody>
      </p:sp>
    </p:spTree>
    <p:extLst>
      <p:ext uri="{BB962C8B-B14F-4D97-AF65-F5344CB8AC3E}">
        <p14:creationId xmlns:p14="http://schemas.microsoft.com/office/powerpoint/2010/main" val="10226359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E8AA33D-0849-9F3E-4334-FF4C755AFC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E08CE6-8DFD-7C23-73E7-C8CB7587D713}"/>
              </a:ext>
            </a:extLst>
          </p:cNvPr>
          <p:cNvSpPr>
            <a:spLocks noGrp="1"/>
          </p:cNvSpPr>
          <p:nvPr>
            <p:ph type="title"/>
          </p:nvPr>
        </p:nvSpPr>
        <p:spPr>
          <a:xfrm>
            <a:off x="839788" y="251618"/>
            <a:ext cx="10515600" cy="1230673"/>
          </a:xfrm>
          <a:solidFill>
            <a:schemeClr val="tx1">
              <a:alpha val="65000"/>
            </a:schemeClr>
          </a:solidFill>
        </p:spPr>
        <p:txBody>
          <a:bodyPr tIns="228600" anchor="ctr" anchorCtr="0">
            <a:normAutofit fontScale="90000"/>
          </a:bodyPr>
          <a:lstStyle/>
          <a:p>
            <a:r>
              <a:rPr lang="en-US" sz="4000" dirty="0">
                <a:ln w="12700">
                  <a:noFill/>
                </a:ln>
                <a:solidFill>
                  <a:schemeClr val="bg1"/>
                </a:solidFill>
                <a:latin typeface="MINECRAFT" panose="02000603000000000000" pitchFamily="2" charset="0"/>
                <a:ea typeface="MINECRAFT" panose="02000603000000000000" pitchFamily="2" charset="0"/>
              </a:rPr>
              <a:t>CASE STUDY:</a:t>
            </a:r>
            <a:br>
              <a:rPr lang="en-US" sz="6000" dirty="0">
                <a:ln w="12700">
                  <a:noFill/>
                </a:ln>
                <a:solidFill>
                  <a:schemeClr val="bg1"/>
                </a:solidFill>
                <a:latin typeface="MINECRAFT" panose="02000603000000000000" pitchFamily="2" charset="0"/>
                <a:ea typeface="MINECRAFT" panose="02000603000000000000" pitchFamily="2" charset="0"/>
              </a:rPr>
            </a:br>
            <a:r>
              <a:rPr lang="en-US" sz="6000" dirty="0">
                <a:ln w="12700">
                  <a:noFill/>
                </a:ln>
                <a:solidFill>
                  <a:schemeClr val="bg1"/>
                </a:solidFill>
                <a:latin typeface="MINECRAFT" panose="02000603000000000000" pitchFamily="2" charset="0"/>
                <a:ea typeface="MINECRAFT" panose="02000603000000000000" pitchFamily="2" charset="0"/>
              </a:rPr>
              <a:t>SUPER MARIO 64</a:t>
            </a:r>
          </a:p>
        </p:txBody>
      </p:sp>
      <p:pic>
        <p:nvPicPr>
          <p:cNvPr id="16" name="Picture 15">
            <a:extLst>
              <a:ext uri="{FF2B5EF4-FFF2-40B4-BE49-F238E27FC236}">
                <a16:creationId xmlns:a16="http://schemas.microsoft.com/office/drawing/2014/main" id="{F44156B1-1F88-AD15-EB03-95A1D0632EBC}"/>
              </a:ext>
            </a:extLst>
          </p:cNvPr>
          <p:cNvPicPr>
            <a:picLocks noChangeAspect="1"/>
          </p:cNvPicPr>
          <p:nvPr/>
        </p:nvPicPr>
        <p:blipFill>
          <a:blip r:embed="rId4"/>
          <a:srcRect/>
          <a:stretch/>
        </p:blipFill>
        <p:spPr>
          <a:xfrm>
            <a:off x="2801578" y="2231823"/>
            <a:ext cx="6588844" cy="2394354"/>
          </a:xfrm>
          <a:prstGeom prst="rect">
            <a:avLst/>
          </a:prstGeom>
          <a:effectLst>
            <a:glow rad="216690">
              <a:schemeClr val="bg1">
                <a:alpha val="73728"/>
              </a:schemeClr>
            </a:glow>
          </a:effectLst>
          <a:scene3d>
            <a:camera prst="orthographicFront"/>
            <a:lightRig rig="threePt" dir="t"/>
          </a:scene3d>
          <a:sp3d prstMaterial="matte"/>
        </p:spPr>
      </p:pic>
      <p:sp>
        <p:nvSpPr>
          <p:cNvPr id="17" name="TextBox 16">
            <a:extLst>
              <a:ext uri="{FF2B5EF4-FFF2-40B4-BE49-F238E27FC236}">
                <a16:creationId xmlns:a16="http://schemas.microsoft.com/office/drawing/2014/main" id="{CDCA5450-62AA-6038-A39C-A290F43F1EEE}"/>
              </a:ext>
            </a:extLst>
          </p:cNvPr>
          <p:cNvSpPr txBox="1"/>
          <p:nvPr/>
        </p:nvSpPr>
        <p:spPr>
          <a:xfrm>
            <a:off x="1566555" y="6154852"/>
            <a:ext cx="9058890" cy="461665"/>
          </a:xfrm>
          <a:prstGeom prst="rect">
            <a:avLst/>
          </a:prstGeom>
          <a:solidFill>
            <a:schemeClr val="tx1">
              <a:alpha val="75000"/>
            </a:schemeClr>
          </a:solidFill>
        </p:spPr>
        <p:txBody>
          <a:bodyPr wrap="none" rtlCol="0">
            <a:spAutoFit/>
          </a:bodyPr>
          <a:lstStyle/>
          <a:p>
            <a:r>
              <a:rPr lang="en-US" sz="2400" dirty="0">
                <a:solidFill>
                  <a:schemeClr val="bg1"/>
                </a:solidFill>
                <a:latin typeface="Mario64" pitchFamily="2" charset="0"/>
                <a:ea typeface="MINECRAFT" panose="02000603000000000000" pitchFamily="2" charset="0"/>
              </a:rPr>
              <a:t>Bowser  has  kidnapped  Princess  Peach  again!  It’s  up  to  you  to  save  her!</a:t>
            </a:r>
          </a:p>
        </p:txBody>
      </p:sp>
    </p:spTree>
    <p:extLst>
      <p:ext uri="{BB962C8B-B14F-4D97-AF65-F5344CB8AC3E}">
        <p14:creationId xmlns:p14="http://schemas.microsoft.com/office/powerpoint/2010/main" val="41134945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235D758-EC67-B229-A8DF-19658D365E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E212B1-37D5-45D2-CA04-5FFFEDF83B5D}"/>
              </a:ext>
            </a:extLst>
          </p:cNvPr>
          <p:cNvSpPr>
            <a:spLocks noGrp="1"/>
          </p:cNvSpPr>
          <p:nvPr>
            <p:ph type="title"/>
          </p:nvPr>
        </p:nvSpPr>
        <p:spPr>
          <a:xfrm>
            <a:off x="839788" y="251618"/>
            <a:ext cx="10515600" cy="1230673"/>
          </a:xfrm>
          <a:solidFill>
            <a:schemeClr val="tx1">
              <a:alpha val="65000"/>
            </a:schemeClr>
          </a:solidFill>
        </p:spPr>
        <p:txBody>
          <a:bodyPr tIns="228600" anchor="ctr" anchorCtr="0">
            <a:normAutofit fontScale="90000"/>
          </a:bodyPr>
          <a:lstStyle/>
          <a:p>
            <a:r>
              <a:rPr lang="en-US" sz="4000" dirty="0">
                <a:ln w="12700">
                  <a:noFill/>
                </a:ln>
                <a:solidFill>
                  <a:schemeClr val="bg1"/>
                </a:solidFill>
                <a:latin typeface="MINECRAFT" panose="02000603000000000000" pitchFamily="2" charset="0"/>
                <a:ea typeface="MINECRAFT" panose="02000603000000000000" pitchFamily="2" charset="0"/>
              </a:rPr>
              <a:t>CASE STUDY:</a:t>
            </a:r>
            <a:br>
              <a:rPr lang="en-US" sz="6000" dirty="0">
                <a:ln w="12700">
                  <a:noFill/>
                </a:ln>
                <a:solidFill>
                  <a:schemeClr val="bg1"/>
                </a:solidFill>
                <a:latin typeface="MINECRAFT" panose="02000603000000000000" pitchFamily="2" charset="0"/>
                <a:ea typeface="MINECRAFT" panose="02000603000000000000" pitchFamily="2" charset="0"/>
              </a:rPr>
            </a:br>
            <a:r>
              <a:rPr lang="en-US" sz="6000" dirty="0">
                <a:ln w="12700">
                  <a:noFill/>
                </a:ln>
                <a:solidFill>
                  <a:schemeClr val="bg1"/>
                </a:solidFill>
                <a:latin typeface="MINECRAFT" panose="02000603000000000000" pitchFamily="2" charset="0"/>
                <a:ea typeface="MINECRAFT" panose="02000603000000000000" pitchFamily="2" charset="0"/>
              </a:rPr>
              <a:t>SUPER MARIO 64</a:t>
            </a:r>
          </a:p>
        </p:txBody>
      </p:sp>
      <p:pic>
        <p:nvPicPr>
          <p:cNvPr id="16" name="Picture 15" descr="A video game screen with a red bridge and a red carpet&#10;&#10;AI-generated content may be incorrect.">
            <a:extLst>
              <a:ext uri="{FF2B5EF4-FFF2-40B4-BE49-F238E27FC236}">
                <a16:creationId xmlns:a16="http://schemas.microsoft.com/office/drawing/2014/main" id="{F9B23B77-056E-4322-564D-C4B4EE222481}"/>
              </a:ext>
            </a:extLst>
          </p:cNvPr>
          <p:cNvPicPr>
            <a:picLocks noChangeAspect="1"/>
          </p:cNvPicPr>
          <p:nvPr/>
        </p:nvPicPr>
        <p:blipFill>
          <a:blip r:embed="rId4"/>
          <a:stretch>
            <a:fillRect/>
          </a:stretch>
        </p:blipFill>
        <p:spPr>
          <a:xfrm>
            <a:off x="3445091" y="1860082"/>
            <a:ext cx="5301815" cy="3696101"/>
          </a:xfrm>
          <a:prstGeom prst="rect">
            <a:avLst/>
          </a:prstGeom>
          <a:effectLst>
            <a:glow rad="216690">
              <a:schemeClr val="bg1">
                <a:alpha val="73728"/>
              </a:schemeClr>
            </a:glow>
          </a:effectLst>
          <a:scene3d>
            <a:camera prst="orthographicFront"/>
            <a:lightRig rig="threePt" dir="t"/>
          </a:scene3d>
          <a:sp3d prstMaterial="matte"/>
        </p:spPr>
      </p:pic>
      <p:sp>
        <p:nvSpPr>
          <p:cNvPr id="17" name="TextBox 16">
            <a:extLst>
              <a:ext uri="{FF2B5EF4-FFF2-40B4-BE49-F238E27FC236}">
                <a16:creationId xmlns:a16="http://schemas.microsoft.com/office/drawing/2014/main" id="{F9A3E99A-E13B-F61B-28CA-945A31A9F718}"/>
              </a:ext>
            </a:extLst>
          </p:cNvPr>
          <p:cNvSpPr txBox="1"/>
          <p:nvPr/>
        </p:nvSpPr>
        <p:spPr>
          <a:xfrm>
            <a:off x="2964371" y="6144717"/>
            <a:ext cx="6263253" cy="461665"/>
          </a:xfrm>
          <a:prstGeom prst="rect">
            <a:avLst/>
          </a:prstGeom>
          <a:solidFill>
            <a:schemeClr val="tx1">
              <a:alpha val="75000"/>
            </a:schemeClr>
          </a:solidFill>
        </p:spPr>
        <p:txBody>
          <a:bodyPr wrap="none" rtlCol="0">
            <a:spAutoFit/>
          </a:bodyPr>
          <a:lstStyle/>
          <a:p>
            <a:r>
              <a:rPr lang="en-US" sz="2400" dirty="0">
                <a:solidFill>
                  <a:schemeClr val="bg1"/>
                </a:solidFill>
                <a:latin typeface="Mario64" pitchFamily="2" charset="0"/>
                <a:ea typeface="MINECRAFT" panose="02000603000000000000" pitchFamily="2" charset="0"/>
              </a:rPr>
              <a:t>Step  1 :  Choose  a  room  in  Princess  Peach’s  castle</a:t>
            </a:r>
          </a:p>
        </p:txBody>
      </p:sp>
    </p:spTree>
    <p:extLst>
      <p:ext uri="{BB962C8B-B14F-4D97-AF65-F5344CB8AC3E}">
        <p14:creationId xmlns:p14="http://schemas.microsoft.com/office/powerpoint/2010/main" val="9702239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D7289CC-519D-E5A4-877F-14F7A037D5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BC508E-A0D3-97C9-94E3-C83B2D65F25E}"/>
              </a:ext>
            </a:extLst>
          </p:cNvPr>
          <p:cNvSpPr>
            <a:spLocks noGrp="1"/>
          </p:cNvSpPr>
          <p:nvPr>
            <p:ph type="title"/>
          </p:nvPr>
        </p:nvSpPr>
        <p:spPr>
          <a:xfrm>
            <a:off x="839788" y="251618"/>
            <a:ext cx="10515600" cy="1230673"/>
          </a:xfrm>
          <a:solidFill>
            <a:schemeClr val="tx1">
              <a:alpha val="65000"/>
            </a:schemeClr>
          </a:solidFill>
        </p:spPr>
        <p:txBody>
          <a:bodyPr tIns="228600" anchor="ctr" anchorCtr="0">
            <a:normAutofit fontScale="90000"/>
          </a:bodyPr>
          <a:lstStyle/>
          <a:p>
            <a:r>
              <a:rPr lang="en-US" sz="4000" dirty="0">
                <a:ln w="12700">
                  <a:noFill/>
                </a:ln>
                <a:solidFill>
                  <a:schemeClr val="bg1"/>
                </a:solidFill>
                <a:latin typeface="MINECRAFT" panose="02000603000000000000" pitchFamily="2" charset="0"/>
                <a:ea typeface="MINECRAFT" panose="02000603000000000000" pitchFamily="2" charset="0"/>
              </a:rPr>
              <a:t>CASE STUDY:</a:t>
            </a:r>
            <a:br>
              <a:rPr lang="en-US" sz="6000" dirty="0">
                <a:ln w="12700">
                  <a:noFill/>
                </a:ln>
                <a:solidFill>
                  <a:schemeClr val="bg1"/>
                </a:solidFill>
                <a:latin typeface="MINECRAFT" panose="02000603000000000000" pitchFamily="2" charset="0"/>
                <a:ea typeface="MINECRAFT" panose="02000603000000000000" pitchFamily="2" charset="0"/>
              </a:rPr>
            </a:br>
            <a:r>
              <a:rPr lang="en-US" sz="6000" dirty="0">
                <a:ln w="12700">
                  <a:noFill/>
                </a:ln>
                <a:solidFill>
                  <a:schemeClr val="bg1"/>
                </a:solidFill>
                <a:latin typeface="MINECRAFT" panose="02000603000000000000" pitchFamily="2" charset="0"/>
                <a:ea typeface="MINECRAFT" panose="02000603000000000000" pitchFamily="2" charset="0"/>
              </a:rPr>
              <a:t>SUPER MARIO 64</a:t>
            </a:r>
          </a:p>
        </p:txBody>
      </p:sp>
      <p:pic>
        <p:nvPicPr>
          <p:cNvPr id="16" name="Picture 15">
            <a:extLst>
              <a:ext uri="{FF2B5EF4-FFF2-40B4-BE49-F238E27FC236}">
                <a16:creationId xmlns:a16="http://schemas.microsoft.com/office/drawing/2014/main" id="{164F8724-F917-29FD-992B-C276680563D7}"/>
              </a:ext>
            </a:extLst>
          </p:cNvPr>
          <p:cNvPicPr>
            <a:picLocks noChangeAspect="1"/>
          </p:cNvPicPr>
          <p:nvPr/>
        </p:nvPicPr>
        <p:blipFill>
          <a:blip r:embed="rId4"/>
          <a:srcRect/>
          <a:stretch/>
        </p:blipFill>
        <p:spPr>
          <a:xfrm>
            <a:off x="3445091" y="1870047"/>
            <a:ext cx="5301815" cy="3676171"/>
          </a:xfrm>
          <a:prstGeom prst="rect">
            <a:avLst/>
          </a:prstGeom>
          <a:effectLst>
            <a:glow rad="216690">
              <a:schemeClr val="bg1">
                <a:alpha val="73728"/>
              </a:schemeClr>
            </a:glow>
          </a:effectLst>
          <a:scene3d>
            <a:camera prst="orthographicFront"/>
            <a:lightRig rig="threePt" dir="t"/>
          </a:scene3d>
          <a:sp3d prstMaterial="matte"/>
        </p:spPr>
      </p:pic>
      <p:sp>
        <p:nvSpPr>
          <p:cNvPr id="17" name="TextBox 16">
            <a:extLst>
              <a:ext uri="{FF2B5EF4-FFF2-40B4-BE49-F238E27FC236}">
                <a16:creationId xmlns:a16="http://schemas.microsoft.com/office/drawing/2014/main" id="{AA1A398B-3232-98D6-6A76-16ED4A29BEE6}"/>
              </a:ext>
            </a:extLst>
          </p:cNvPr>
          <p:cNvSpPr txBox="1"/>
          <p:nvPr/>
        </p:nvSpPr>
        <p:spPr>
          <a:xfrm>
            <a:off x="4195477" y="6144717"/>
            <a:ext cx="3801041" cy="461665"/>
          </a:xfrm>
          <a:prstGeom prst="rect">
            <a:avLst/>
          </a:prstGeom>
          <a:solidFill>
            <a:schemeClr val="tx1">
              <a:alpha val="75000"/>
            </a:schemeClr>
          </a:solidFill>
        </p:spPr>
        <p:txBody>
          <a:bodyPr wrap="none" rtlCol="0">
            <a:spAutoFit/>
          </a:bodyPr>
          <a:lstStyle/>
          <a:p>
            <a:r>
              <a:rPr lang="en-US" sz="2400" dirty="0">
                <a:solidFill>
                  <a:schemeClr val="bg1"/>
                </a:solidFill>
                <a:latin typeface="Mario64" pitchFamily="2" charset="0"/>
                <a:ea typeface="MINECRAFT" panose="02000603000000000000" pitchFamily="2" charset="0"/>
              </a:rPr>
              <a:t>Step  2 :  Jump  in  to  the  world</a:t>
            </a:r>
          </a:p>
        </p:txBody>
      </p:sp>
    </p:spTree>
    <p:extLst>
      <p:ext uri="{BB962C8B-B14F-4D97-AF65-F5344CB8AC3E}">
        <p14:creationId xmlns:p14="http://schemas.microsoft.com/office/powerpoint/2010/main" val="28855340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43C1E4E-092F-0C25-938D-A887D812C4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F2BFC6-F7CD-0E32-4226-73CCE366CB16}"/>
              </a:ext>
            </a:extLst>
          </p:cNvPr>
          <p:cNvSpPr>
            <a:spLocks noGrp="1"/>
          </p:cNvSpPr>
          <p:nvPr>
            <p:ph type="title"/>
          </p:nvPr>
        </p:nvSpPr>
        <p:spPr>
          <a:xfrm>
            <a:off x="839788" y="251618"/>
            <a:ext cx="10515600" cy="1230673"/>
          </a:xfrm>
          <a:solidFill>
            <a:schemeClr val="tx1">
              <a:alpha val="65000"/>
            </a:schemeClr>
          </a:solidFill>
        </p:spPr>
        <p:txBody>
          <a:bodyPr tIns="228600" anchor="ctr" anchorCtr="0">
            <a:normAutofit fontScale="90000"/>
          </a:bodyPr>
          <a:lstStyle/>
          <a:p>
            <a:r>
              <a:rPr lang="en-US" sz="4000" dirty="0">
                <a:ln w="12700">
                  <a:noFill/>
                </a:ln>
                <a:solidFill>
                  <a:schemeClr val="bg1"/>
                </a:solidFill>
                <a:latin typeface="MINECRAFT" panose="02000603000000000000" pitchFamily="2" charset="0"/>
                <a:ea typeface="MINECRAFT" panose="02000603000000000000" pitchFamily="2" charset="0"/>
              </a:rPr>
              <a:t>CASE STUDY:</a:t>
            </a:r>
            <a:br>
              <a:rPr lang="en-US" sz="6000" dirty="0">
                <a:ln w="12700">
                  <a:noFill/>
                </a:ln>
                <a:solidFill>
                  <a:schemeClr val="bg1"/>
                </a:solidFill>
                <a:latin typeface="MINECRAFT" panose="02000603000000000000" pitchFamily="2" charset="0"/>
                <a:ea typeface="MINECRAFT" panose="02000603000000000000" pitchFamily="2" charset="0"/>
              </a:rPr>
            </a:br>
            <a:r>
              <a:rPr lang="en-US" sz="6000" dirty="0">
                <a:ln w="12700">
                  <a:noFill/>
                </a:ln>
                <a:solidFill>
                  <a:schemeClr val="bg1"/>
                </a:solidFill>
                <a:latin typeface="MINECRAFT" panose="02000603000000000000" pitchFamily="2" charset="0"/>
                <a:ea typeface="MINECRAFT" panose="02000603000000000000" pitchFamily="2" charset="0"/>
              </a:rPr>
              <a:t>SUPER MARIO 64</a:t>
            </a:r>
          </a:p>
        </p:txBody>
      </p:sp>
      <p:pic>
        <p:nvPicPr>
          <p:cNvPr id="16" name="Picture 15">
            <a:extLst>
              <a:ext uri="{FF2B5EF4-FFF2-40B4-BE49-F238E27FC236}">
                <a16:creationId xmlns:a16="http://schemas.microsoft.com/office/drawing/2014/main" id="{082744B6-21BE-2BDA-104B-DDE2D01FC6A4}"/>
              </a:ext>
            </a:extLst>
          </p:cNvPr>
          <p:cNvPicPr>
            <a:picLocks noChangeAspect="1"/>
          </p:cNvPicPr>
          <p:nvPr/>
        </p:nvPicPr>
        <p:blipFill>
          <a:blip r:embed="rId4"/>
          <a:srcRect/>
          <a:stretch/>
        </p:blipFill>
        <p:spPr>
          <a:xfrm>
            <a:off x="3470948" y="1870047"/>
            <a:ext cx="5250100" cy="3676171"/>
          </a:xfrm>
          <a:prstGeom prst="rect">
            <a:avLst/>
          </a:prstGeom>
          <a:effectLst>
            <a:glow rad="216690">
              <a:schemeClr val="bg1">
                <a:alpha val="73728"/>
              </a:schemeClr>
            </a:glow>
          </a:effectLst>
          <a:scene3d>
            <a:camera prst="orthographicFront"/>
            <a:lightRig rig="threePt" dir="t"/>
          </a:scene3d>
          <a:sp3d prstMaterial="matte"/>
        </p:spPr>
      </p:pic>
      <p:sp>
        <p:nvSpPr>
          <p:cNvPr id="17" name="TextBox 16">
            <a:extLst>
              <a:ext uri="{FF2B5EF4-FFF2-40B4-BE49-F238E27FC236}">
                <a16:creationId xmlns:a16="http://schemas.microsoft.com/office/drawing/2014/main" id="{33B61223-E5ED-B772-083D-FF901A5E99DE}"/>
              </a:ext>
            </a:extLst>
          </p:cNvPr>
          <p:cNvSpPr txBox="1"/>
          <p:nvPr/>
        </p:nvSpPr>
        <p:spPr>
          <a:xfrm>
            <a:off x="4567374" y="6144717"/>
            <a:ext cx="3057247" cy="461665"/>
          </a:xfrm>
          <a:prstGeom prst="rect">
            <a:avLst/>
          </a:prstGeom>
          <a:solidFill>
            <a:schemeClr val="tx1">
              <a:alpha val="75000"/>
            </a:schemeClr>
          </a:solidFill>
        </p:spPr>
        <p:txBody>
          <a:bodyPr wrap="none" rtlCol="0">
            <a:spAutoFit/>
          </a:bodyPr>
          <a:lstStyle/>
          <a:p>
            <a:r>
              <a:rPr lang="en-US" sz="2400" dirty="0">
                <a:solidFill>
                  <a:schemeClr val="bg1"/>
                </a:solidFill>
                <a:latin typeface="Mario64" pitchFamily="2" charset="0"/>
                <a:ea typeface="MINECRAFT" panose="02000603000000000000" pitchFamily="2" charset="0"/>
              </a:rPr>
              <a:t>Step  3 :  Select  a  stage</a:t>
            </a:r>
          </a:p>
        </p:txBody>
      </p:sp>
    </p:spTree>
    <p:extLst>
      <p:ext uri="{BB962C8B-B14F-4D97-AF65-F5344CB8AC3E}">
        <p14:creationId xmlns:p14="http://schemas.microsoft.com/office/powerpoint/2010/main" val="13834590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66DE21B5-75BC-636D-B9D5-0685C58A38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46DB5B-FD64-2071-3C85-529DD940FD15}"/>
              </a:ext>
            </a:extLst>
          </p:cNvPr>
          <p:cNvSpPr>
            <a:spLocks noGrp="1"/>
          </p:cNvSpPr>
          <p:nvPr>
            <p:ph type="title"/>
          </p:nvPr>
        </p:nvSpPr>
        <p:spPr>
          <a:xfrm>
            <a:off x="839788" y="251618"/>
            <a:ext cx="10515600" cy="1230673"/>
          </a:xfrm>
          <a:solidFill>
            <a:schemeClr val="tx1">
              <a:alpha val="65000"/>
            </a:schemeClr>
          </a:solidFill>
        </p:spPr>
        <p:txBody>
          <a:bodyPr tIns="228600" anchor="ctr" anchorCtr="0">
            <a:normAutofit fontScale="90000"/>
          </a:bodyPr>
          <a:lstStyle/>
          <a:p>
            <a:r>
              <a:rPr lang="en-US" sz="4000" dirty="0">
                <a:ln w="12700">
                  <a:noFill/>
                </a:ln>
                <a:solidFill>
                  <a:schemeClr val="bg1"/>
                </a:solidFill>
                <a:latin typeface="MINECRAFT" panose="02000603000000000000" pitchFamily="2" charset="0"/>
                <a:ea typeface="MINECRAFT" panose="02000603000000000000" pitchFamily="2" charset="0"/>
              </a:rPr>
              <a:t>CASE STUDY:</a:t>
            </a:r>
            <a:br>
              <a:rPr lang="en-US" sz="6000" dirty="0">
                <a:ln w="12700">
                  <a:noFill/>
                </a:ln>
                <a:solidFill>
                  <a:schemeClr val="bg1"/>
                </a:solidFill>
                <a:latin typeface="MINECRAFT" panose="02000603000000000000" pitchFamily="2" charset="0"/>
                <a:ea typeface="MINECRAFT" panose="02000603000000000000" pitchFamily="2" charset="0"/>
              </a:rPr>
            </a:br>
            <a:r>
              <a:rPr lang="en-US" sz="6000" dirty="0">
                <a:ln w="12700">
                  <a:noFill/>
                </a:ln>
                <a:solidFill>
                  <a:schemeClr val="bg1"/>
                </a:solidFill>
                <a:latin typeface="MINECRAFT" panose="02000603000000000000" pitchFamily="2" charset="0"/>
                <a:ea typeface="MINECRAFT" panose="02000603000000000000" pitchFamily="2" charset="0"/>
              </a:rPr>
              <a:t>SUPER MARIO 64</a:t>
            </a:r>
          </a:p>
        </p:txBody>
      </p:sp>
      <p:pic>
        <p:nvPicPr>
          <p:cNvPr id="16" name="Picture 15">
            <a:extLst>
              <a:ext uri="{FF2B5EF4-FFF2-40B4-BE49-F238E27FC236}">
                <a16:creationId xmlns:a16="http://schemas.microsoft.com/office/drawing/2014/main" id="{3B003EBD-5610-A44D-6A47-DBBC5766D720}"/>
              </a:ext>
            </a:extLst>
          </p:cNvPr>
          <p:cNvPicPr>
            <a:picLocks noChangeAspect="1"/>
          </p:cNvPicPr>
          <p:nvPr/>
        </p:nvPicPr>
        <p:blipFill>
          <a:blip r:embed="rId4"/>
          <a:srcRect/>
          <a:stretch/>
        </p:blipFill>
        <p:spPr>
          <a:xfrm>
            <a:off x="3470948" y="1876276"/>
            <a:ext cx="5250100" cy="3663712"/>
          </a:xfrm>
          <a:prstGeom prst="rect">
            <a:avLst/>
          </a:prstGeom>
          <a:effectLst>
            <a:glow rad="216690">
              <a:schemeClr val="bg1">
                <a:alpha val="73728"/>
              </a:schemeClr>
            </a:glow>
          </a:effectLst>
          <a:scene3d>
            <a:camera prst="orthographicFront"/>
            <a:lightRig rig="threePt" dir="t"/>
          </a:scene3d>
          <a:sp3d prstMaterial="matte"/>
        </p:spPr>
      </p:pic>
      <p:sp>
        <p:nvSpPr>
          <p:cNvPr id="17" name="TextBox 16">
            <a:extLst>
              <a:ext uri="{FF2B5EF4-FFF2-40B4-BE49-F238E27FC236}">
                <a16:creationId xmlns:a16="http://schemas.microsoft.com/office/drawing/2014/main" id="{B7CC303C-8E6D-9EFC-CC82-0B968F91DF6B}"/>
              </a:ext>
            </a:extLst>
          </p:cNvPr>
          <p:cNvSpPr txBox="1"/>
          <p:nvPr/>
        </p:nvSpPr>
        <p:spPr>
          <a:xfrm>
            <a:off x="4285246" y="6144717"/>
            <a:ext cx="3621504" cy="461665"/>
          </a:xfrm>
          <a:prstGeom prst="rect">
            <a:avLst/>
          </a:prstGeom>
          <a:solidFill>
            <a:schemeClr val="tx1">
              <a:alpha val="75000"/>
            </a:schemeClr>
          </a:solidFill>
        </p:spPr>
        <p:txBody>
          <a:bodyPr wrap="none" rtlCol="0">
            <a:spAutoFit/>
          </a:bodyPr>
          <a:lstStyle/>
          <a:p>
            <a:r>
              <a:rPr lang="en-US" sz="2400" dirty="0">
                <a:solidFill>
                  <a:schemeClr val="bg1"/>
                </a:solidFill>
                <a:latin typeface="Mario64" pitchFamily="2" charset="0"/>
                <a:ea typeface="MINECRAFT" panose="02000603000000000000" pitchFamily="2" charset="0"/>
              </a:rPr>
              <a:t>Step  4 :  Get  the  Power  Star</a:t>
            </a:r>
          </a:p>
        </p:txBody>
      </p:sp>
    </p:spTree>
    <p:extLst>
      <p:ext uri="{BB962C8B-B14F-4D97-AF65-F5344CB8AC3E}">
        <p14:creationId xmlns:p14="http://schemas.microsoft.com/office/powerpoint/2010/main" val="31767074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A8AF323-6562-3A82-EAE9-C082C59E98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180370-E928-F652-924B-638D2AAE3B2D}"/>
              </a:ext>
            </a:extLst>
          </p:cNvPr>
          <p:cNvSpPr>
            <a:spLocks noGrp="1"/>
          </p:cNvSpPr>
          <p:nvPr>
            <p:ph type="title"/>
          </p:nvPr>
        </p:nvSpPr>
        <p:spPr>
          <a:xfrm>
            <a:off x="839788" y="251618"/>
            <a:ext cx="10515600" cy="1230673"/>
          </a:xfrm>
          <a:solidFill>
            <a:schemeClr val="tx1">
              <a:alpha val="65000"/>
            </a:schemeClr>
          </a:solidFill>
        </p:spPr>
        <p:txBody>
          <a:bodyPr tIns="228600" anchor="ctr" anchorCtr="0">
            <a:normAutofit fontScale="90000"/>
          </a:bodyPr>
          <a:lstStyle/>
          <a:p>
            <a:r>
              <a:rPr lang="en-US" sz="4000" dirty="0">
                <a:ln w="12700">
                  <a:noFill/>
                </a:ln>
                <a:solidFill>
                  <a:schemeClr val="bg1"/>
                </a:solidFill>
                <a:latin typeface="MINECRAFT" panose="02000603000000000000" pitchFamily="2" charset="0"/>
                <a:ea typeface="MINECRAFT" panose="02000603000000000000" pitchFamily="2" charset="0"/>
              </a:rPr>
              <a:t>CASE STUDY:</a:t>
            </a:r>
            <a:br>
              <a:rPr lang="en-US" sz="6000" dirty="0">
                <a:ln w="12700">
                  <a:noFill/>
                </a:ln>
                <a:solidFill>
                  <a:schemeClr val="bg1"/>
                </a:solidFill>
                <a:latin typeface="MINECRAFT" panose="02000603000000000000" pitchFamily="2" charset="0"/>
                <a:ea typeface="MINECRAFT" panose="02000603000000000000" pitchFamily="2" charset="0"/>
              </a:rPr>
            </a:br>
            <a:r>
              <a:rPr lang="en-US" sz="6000" dirty="0">
                <a:ln w="12700">
                  <a:noFill/>
                </a:ln>
                <a:solidFill>
                  <a:schemeClr val="bg1"/>
                </a:solidFill>
                <a:latin typeface="MINECRAFT" panose="02000603000000000000" pitchFamily="2" charset="0"/>
                <a:ea typeface="MINECRAFT" panose="02000603000000000000" pitchFamily="2" charset="0"/>
              </a:rPr>
              <a:t>SUPER MARIO 64</a:t>
            </a:r>
          </a:p>
        </p:txBody>
      </p:sp>
      <p:pic>
        <p:nvPicPr>
          <p:cNvPr id="16" name="Picture 15">
            <a:extLst>
              <a:ext uri="{FF2B5EF4-FFF2-40B4-BE49-F238E27FC236}">
                <a16:creationId xmlns:a16="http://schemas.microsoft.com/office/drawing/2014/main" id="{5828D7FF-5FE8-106A-6650-DEF1BA745C35}"/>
              </a:ext>
            </a:extLst>
          </p:cNvPr>
          <p:cNvPicPr>
            <a:picLocks noChangeAspect="1"/>
          </p:cNvPicPr>
          <p:nvPr/>
        </p:nvPicPr>
        <p:blipFill>
          <a:blip r:embed="rId4"/>
          <a:srcRect/>
          <a:stretch/>
        </p:blipFill>
        <p:spPr>
          <a:xfrm>
            <a:off x="3472780" y="1876276"/>
            <a:ext cx="5246435" cy="3663712"/>
          </a:xfrm>
          <a:prstGeom prst="rect">
            <a:avLst/>
          </a:prstGeom>
          <a:effectLst>
            <a:glow rad="216690">
              <a:schemeClr val="bg1">
                <a:alpha val="73728"/>
              </a:schemeClr>
            </a:glow>
          </a:effectLst>
          <a:scene3d>
            <a:camera prst="orthographicFront"/>
            <a:lightRig rig="threePt" dir="t"/>
          </a:scene3d>
          <a:sp3d prstMaterial="matte"/>
        </p:spPr>
      </p:pic>
      <p:sp>
        <p:nvSpPr>
          <p:cNvPr id="17" name="TextBox 16">
            <a:extLst>
              <a:ext uri="{FF2B5EF4-FFF2-40B4-BE49-F238E27FC236}">
                <a16:creationId xmlns:a16="http://schemas.microsoft.com/office/drawing/2014/main" id="{41681366-B87E-855B-517B-4599417D906A}"/>
              </a:ext>
            </a:extLst>
          </p:cNvPr>
          <p:cNvSpPr txBox="1"/>
          <p:nvPr/>
        </p:nvSpPr>
        <p:spPr>
          <a:xfrm>
            <a:off x="4092884" y="6144717"/>
            <a:ext cx="4006225" cy="461665"/>
          </a:xfrm>
          <a:prstGeom prst="rect">
            <a:avLst/>
          </a:prstGeom>
          <a:solidFill>
            <a:schemeClr val="tx1">
              <a:alpha val="75000"/>
            </a:schemeClr>
          </a:solidFill>
        </p:spPr>
        <p:txBody>
          <a:bodyPr wrap="none" rtlCol="0">
            <a:spAutoFit/>
          </a:bodyPr>
          <a:lstStyle/>
          <a:p>
            <a:r>
              <a:rPr lang="en-US" sz="2400" dirty="0">
                <a:solidFill>
                  <a:schemeClr val="bg1"/>
                </a:solidFill>
                <a:latin typeface="Mario64" pitchFamily="2" charset="0"/>
                <a:ea typeface="MINECRAFT" panose="02000603000000000000" pitchFamily="2" charset="0"/>
              </a:rPr>
              <a:t>Step 5 :  Go to  the  next  stage…</a:t>
            </a:r>
          </a:p>
        </p:txBody>
      </p:sp>
    </p:spTree>
    <p:extLst>
      <p:ext uri="{BB962C8B-B14F-4D97-AF65-F5344CB8AC3E}">
        <p14:creationId xmlns:p14="http://schemas.microsoft.com/office/powerpoint/2010/main" val="9484008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D34921E-CFB9-D6E4-8420-A41D76955A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DB9675-0616-1751-9EC9-B26065453698}"/>
              </a:ext>
            </a:extLst>
          </p:cNvPr>
          <p:cNvSpPr>
            <a:spLocks noGrp="1"/>
          </p:cNvSpPr>
          <p:nvPr>
            <p:ph type="title"/>
          </p:nvPr>
        </p:nvSpPr>
        <p:spPr>
          <a:xfrm>
            <a:off x="839788" y="251618"/>
            <a:ext cx="10515600" cy="1230673"/>
          </a:xfrm>
          <a:solidFill>
            <a:schemeClr val="tx1">
              <a:alpha val="65000"/>
            </a:schemeClr>
          </a:solidFill>
        </p:spPr>
        <p:txBody>
          <a:bodyPr tIns="228600" anchor="ctr" anchorCtr="0">
            <a:normAutofit fontScale="90000"/>
          </a:bodyPr>
          <a:lstStyle/>
          <a:p>
            <a:r>
              <a:rPr lang="en-US" sz="4000" dirty="0">
                <a:ln w="12700">
                  <a:noFill/>
                </a:ln>
                <a:solidFill>
                  <a:schemeClr val="bg1"/>
                </a:solidFill>
                <a:latin typeface="MINECRAFT" panose="02000603000000000000" pitchFamily="2" charset="0"/>
                <a:ea typeface="MINECRAFT" panose="02000603000000000000" pitchFamily="2" charset="0"/>
              </a:rPr>
              <a:t>CASE STUDY:</a:t>
            </a:r>
            <a:br>
              <a:rPr lang="en-US" sz="6000" dirty="0">
                <a:ln w="12700">
                  <a:noFill/>
                </a:ln>
                <a:solidFill>
                  <a:schemeClr val="bg1"/>
                </a:solidFill>
                <a:latin typeface="MINECRAFT" panose="02000603000000000000" pitchFamily="2" charset="0"/>
                <a:ea typeface="MINECRAFT" panose="02000603000000000000" pitchFamily="2" charset="0"/>
              </a:rPr>
            </a:br>
            <a:r>
              <a:rPr lang="en-US" sz="6000" dirty="0">
                <a:ln w="12700">
                  <a:noFill/>
                </a:ln>
                <a:solidFill>
                  <a:schemeClr val="bg1"/>
                </a:solidFill>
                <a:latin typeface="MINECRAFT" panose="02000603000000000000" pitchFamily="2" charset="0"/>
                <a:ea typeface="MINECRAFT" panose="02000603000000000000" pitchFamily="2" charset="0"/>
              </a:rPr>
              <a:t>SUPER MARIO 64</a:t>
            </a:r>
          </a:p>
        </p:txBody>
      </p:sp>
      <p:pic>
        <p:nvPicPr>
          <p:cNvPr id="16" name="Picture 15">
            <a:extLst>
              <a:ext uri="{FF2B5EF4-FFF2-40B4-BE49-F238E27FC236}">
                <a16:creationId xmlns:a16="http://schemas.microsoft.com/office/drawing/2014/main" id="{D2D95431-DE32-E789-3CBF-A8FFB063DBE1}"/>
              </a:ext>
            </a:extLst>
          </p:cNvPr>
          <p:cNvPicPr>
            <a:picLocks noChangeAspect="1"/>
          </p:cNvPicPr>
          <p:nvPr/>
        </p:nvPicPr>
        <p:blipFill>
          <a:blip r:embed="rId4"/>
          <a:srcRect/>
          <a:stretch/>
        </p:blipFill>
        <p:spPr>
          <a:xfrm>
            <a:off x="2929816" y="1620410"/>
            <a:ext cx="2979705" cy="2071664"/>
          </a:xfrm>
          <a:prstGeom prst="rect">
            <a:avLst/>
          </a:prstGeom>
          <a:effectLst>
            <a:glow rad="216690">
              <a:schemeClr val="bg1">
                <a:alpha val="73728"/>
              </a:schemeClr>
            </a:glow>
          </a:effectLst>
          <a:scene3d>
            <a:camera prst="orthographicFront"/>
            <a:lightRig rig="threePt" dir="t"/>
          </a:scene3d>
          <a:sp3d prstMaterial="matte"/>
        </p:spPr>
      </p:pic>
      <p:sp>
        <p:nvSpPr>
          <p:cNvPr id="17" name="TextBox 16">
            <a:extLst>
              <a:ext uri="{FF2B5EF4-FFF2-40B4-BE49-F238E27FC236}">
                <a16:creationId xmlns:a16="http://schemas.microsoft.com/office/drawing/2014/main" id="{8613D1E1-A78D-E84C-545D-82D451D03F57}"/>
              </a:ext>
            </a:extLst>
          </p:cNvPr>
          <p:cNvSpPr txBox="1"/>
          <p:nvPr/>
        </p:nvSpPr>
        <p:spPr>
          <a:xfrm>
            <a:off x="4052146" y="6177044"/>
            <a:ext cx="3647152" cy="461665"/>
          </a:xfrm>
          <a:prstGeom prst="rect">
            <a:avLst/>
          </a:prstGeom>
          <a:solidFill>
            <a:schemeClr val="tx1">
              <a:alpha val="75000"/>
            </a:schemeClr>
          </a:solidFill>
        </p:spPr>
        <p:txBody>
          <a:bodyPr wrap="none" rtlCol="0">
            <a:spAutoFit/>
          </a:bodyPr>
          <a:lstStyle/>
          <a:p>
            <a:r>
              <a:rPr lang="en-US" sz="2400" dirty="0">
                <a:solidFill>
                  <a:schemeClr val="bg1"/>
                </a:solidFill>
                <a:latin typeface="Mario64" pitchFamily="2" charset="0"/>
                <a:ea typeface="MINECRAFT" panose="02000603000000000000" pitchFamily="2" charset="0"/>
              </a:rPr>
              <a:t>…or  explore  another  world.</a:t>
            </a:r>
          </a:p>
        </p:txBody>
      </p:sp>
      <p:pic>
        <p:nvPicPr>
          <p:cNvPr id="3" name="Picture 2">
            <a:extLst>
              <a:ext uri="{FF2B5EF4-FFF2-40B4-BE49-F238E27FC236}">
                <a16:creationId xmlns:a16="http://schemas.microsoft.com/office/drawing/2014/main" id="{47A1C2AC-C7E6-195B-4DBF-AE9C55AF0C47}"/>
              </a:ext>
            </a:extLst>
          </p:cNvPr>
          <p:cNvPicPr>
            <a:picLocks noChangeAspect="1"/>
          </p:cNvPicPr>
          <p:nvPr/>
        </p:nvPicPr>
        <p:blipFill>
          <a:blip r:embed="rId5"/>
          <a:srcRect/>
          <a:stretch/>
        </p:blipFill>
        <p:spPr>
          <a:xfrm>
            <a:off x="6316278" y="1620410"/>
            <a:ext cx="2945906" cy="2071664"/>
          </a:xfrm>
          <a:prstGeom prst="rect">
            <a:avLst/>
          </a:prstGeom>
          <a:effectLst>
            <a:glow rad="216690">
              <a:schemeClr val="bg1">
                <a:alpha val="73728"/>
              </a:schemeClr>
            </a:glow>
          </a:effectLst>
          <a:scene3d>
            <a:camera prst="orthographicFront"/>
            <a:lightRig rig="threePt" dir="t"/>
          </a:scene3d>
          <a:sp3d prstMaterial="matte"/>
        </p:spPr>
      </p:pic>
      <p:pic>
        <p:nvPicPr>
          <p:cNvPr id="4" name="Picture 3">
            <a:extLst>
              <a:ext uri="{FF2B5EF4-FFF2-40B4-BE49-F238E27FC236}">
                <a16:creationId xmlns:a16="http://schemas.microsoft.com/office/drawing/2014/main" id="{089BE677-F11A-EA3C-6AF2-0DDFF87A6F39}"/>
              </a:ext>
            </a:extLst>
          </p:cNvPr>
          <p:cNvPicPr>
            <a:picLocks noChangeAspect="1"/>
          </p:cNvPicPr>
          <p:nvPr/>
        </p:nvPicPr>
        <p:blipFill>
          <a:blip r:embed="rId6"/>
          <a:srcRect/>
          <a:stretch/>
        </p:blipFill>
        <p:spPr>
          <a:xfrm>
            <a:off x="2929816" y="3937513"/>
            <a:ext cx="2945906" cy="2058014"/>
          </a:xfrm>
          <a:prstGeom prst="rect">
            <a:avLst/>
          </a:prstGeom>
          <a:effectLst>
            <a:glow rad="216690">
              <a:schemeClr val="bg1">
                <a:alpha val="73728"/>
              </a:schemeClr>
            </a:glow>
          </a:effectLst>
          <a:scene3d>
            <a:camera prst="orthographicFront"/>
            <a:lightRig rig="threePt" dir="t"/>
          </a:scene3d>
          <a:sp3d prstMaterial="matte"/>
        </p:spPr>
      </p:pic>
      <p:pic>
        <p:nvPicPr>
          <p:cNvPr id="5" name="Picture 4">
            <a:extLst>
              <a:ext uri="{FF2B5EF4-FFF2-40B4-BE49-F238E27FC236}">
                <a16:creationId xmlns:a16="http://schemas.microsoft.com/office/drawing/2014/main" id="{06729B43-4A23-49BD-EA41-39B3D09C1DBD}"/>
              </a:ext>
            </a:extLst>
          </p:cNvPr>
          <p:cNvPicPr>
            <a:picLocks noChangeAspect="1"/>
          </p:cNvPicPr>
          <p:nvPr/>
        </p:nvPicPr>
        <p:blipFill>
          <a:blip r:embed="rId7"/>
          <a:srcRect/>
          <a:stretch/>
        </p:blipFill>
        <p:spPr>
          <a:xfrm>
            <a:off x="6316278" y="3937414"/>
            <a:ext cx="2945906" cy="2058211"/>
          </a:xfrm>
          <a:prstGeom prst="rect">
            <a:avLst/>
          </a:prstGeom>
          <a:effectLst>
            <a:glow rad="216690">
              <a:schemeClr val="bg1">
                <a:alpha val="73728"/>
              </a:schemeClr>
            </a:glow>
          </a:effectLst>
          <a:scene3d>
            <a:camera prst="orthographicFront"/>
            <a:lightRig rig="threePt" dir="t"/>
          </a:scene3d>
          <a:sp3d prstMaterial="matte"/>
        </p:spPr>
      </p:pic>
    </p:spTree>
    <p:extLst>
      <p:ext uri="{BB962C8B-B14F-4D97-AF65-F5344CB8AC3E}">
        <p14:creationId xmlns:p14="http://schemas.microsoft.com/office/powerpoint/2010/main" val="39121558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6A705E3-8DBA-AC62-2F6E-4C1AB34A9B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6FB752-A4A1-B96F-19F5-41A433C70383}"/>
              </a:ext>
            </a:extLst>
          </p:cNvPr>
          <p:cNvSpPr>
            <a:spLocks noGrp="1"/>
          </p:cNvSpPr>
          <p:nvPr>
            <p:ph type="title"/>
          </p:nvPr>
        </p:nvSpPr>
        <p:spPr>
          <a:xfrm>
            <a:off x="839788" y="251618"/>
            <a:ext cx="10515600" cy="1230673"/>
          </a:xfrm>
          <a:solidFill>
            <a:schemeClr val="tx1">
              <a:alpha val="65000"/>
            </a:schemeClr>
          </a:solidFill>
        </p:spPr>
        <p:txBody>
          <a:bodyPr tIns="228600" anchor="ctr" anchorCtr="0">
            <a:normAutofit fontScale="90000"/>
          </a:bodyPr>
          <a:lstStyle/>
          <a:p>
            <a:r>
              <a:rPr lang="en-US" sz="4000" dirty="0">
                <a:ln w="12700">
                  <a:noFill/>
                </a:ln>
                <a:solidFill>
                  <a:schemeClr val="bg1"/>
                </a:solidFill>
                <a:latin typeface="MINECRAFT" panose="02000603000000000000" pitchFamily="2" charset="0"/>
                <a:ea typeface="MINECRAFT" panose="02000603000000000000" pitchFamily="2" charset="0"/>
              </a:rPr>
              <a:t>CASE STUDY:</a:t>
            </a:r>
            <a:br>
              <a:rPr lang="en-US" sz="6000" dirty="0">
                <a:ln w="12700">
                  <a:noFill/>
                </a:ln>
                <a:solidFill>
                  <a:schemeClr val="bg1"/>
                </a:solidFill>
                <a:latin typeface="MINECRAFT" panose="02000603000000000000" pitchFamily="2" charset="0"/>
                <a:ea typeface="MINECRAFT" panose="02000603000000000000" pitchFamily="2" charset="0"/>
              </a:rPr>
            </a:br>
            <a:r>
              <a:rPr lang="en-US" sz="6000" dirty="0">
                <a:ln w="12700">
                  <a:noFill/>
                </a:ln>
                <a:solidFill>
                  <a:schemeClr val="bg1"/>
                </a:solidFill>
                <a:latin typeface="MINECRAFT" panose="02000603000000000000" pitchFamily="2" charset="0"/>
                <a:ea typeface="MINECRAFT" panose="02000603000000000000" pitchFamily="2" charset="0"/>
              </a:rPr>
              <a:t>SUPER MARIO 64</a:t>
            </a:r>
          </a:p>
        </p:txBody>
      </p:sp>
      <p:pic>
        <p:nvPicPr>
          <p:cNvPr id="16" name="Picture 15">
            <a:extLst>
              <a:ext uri="{FF2B5EF4-FFF2-40B4-BE49-F238E27FC236}">
                <a16:creationId xmlns:a16="http://schemas.microsoft.com/office/drawing/2014/main" id="{3A8C4B1D-83BB-2F02-1346-A1D7B95560B7}"/>
              </a:ext>
            </a:extLst>
          </p:cNvPr>
          <p:cNvPicPr>
            <a:picLocks noChangeAspect="1"/>
          </p:cNvPicPr>
          <p:nvPr/>
        </p:nvPicPr>
        <p:blipFill>
          <a:blip r:embed="rId4"/>
          <a:srcRect/>
          <a:stretch/>
        </p:blipFill>
        <p:spPr>
          <a:xfrm>
            <a:off x="3473570" y="1876276"/>
            <a:ext cx="5244854" cy="3663712"/>
          </a:xfrm>
          <a:prstGeom prst="rect">
            <a:avLst/>
          </a:prstGeom>
          <a:effectLst>
            <a:glow rad="216690">
              <a:schemeClr val="bg1">
                <a:alpha val="73728"/>
              </a:schemeClr>
            </a:glow>
          </a:effectLst>
          <a:scene3d>
            <a:camera prst="orthographicFront"/>
            <a:lightRig rig="threePt" dir="t"/>
          </a:scene3d>
          <a:sp3d prstMaterial="matte"/>
        </p:spPr>
      </p:pic>
      <p:sp>
        <p:nvSpPr>
          <p:cNvPr id="17" name="TextBox 16">
            <a:extLst>
              <a:ext uri="{FF2B5EF4-FFF2-40B4-BE49-F238E27FC236}">
                <a16:creationId xmlns:a16="http://schemas.microsoft.com/office/drawing/2014/main" id="{F4F804F4-CFF8-AC4E-ACC8-50CDA283408D}"/>
              </a:ext>
            </a:extLst>
          </p:cNvPr>
          <p:cNvSpPr txBox="1"/>
          <p:nvPr/>
        </p:nvSpPr>
        <p:spPr>
          <a:xfrm>
            <a:off x="3473570" y="6144717"/>
            <a:ext cx="4673074" cy="461665"/>
          </a:xfrm>
          <a:prstGeom prst="rect">
            <a:avLst/>
          </a:prstGeom>
          <a:solidFill>
            <a:schemeClr val="tx1">
              <a:alpha val="75000"/>
            </a:schemeClr>
          </a:solidFill>
        </p:spPr>
        <p:txBody>
          <a:bodyPr wrap="none" rtlCol="0">
            <a:spAutoFit/>
          </a:bodyPr>
          <a:lstStyle/>
          <a:p>
            <a:r>
              <a:rPr lang="en-US" sz="2400" dirty="0">
                <a:solidFill>
                  <a:schemeClr val="bg1"/>
                </a:solidFill>
                <a:latin typeface="Mario64" pitchFamily="2" charset="0"/>
                <a:ea typeface="MINECRAFT" panose="02000603000000000000" pitchFamily="2" charset="0"/>
              </a:rPr>
              <a:t>You’ll  find  support  along  the  way…</a:t>
            </a:r>
          </a:p>
        </p:txBody>
      </p:sp>
    </p:spTree>
    <p:extLst>
      <p:ext uri="{BB962C8B-B14F-4D97-AF65-F5344CB8AC3E}">
        <p14:creationId xmlns:p14="http://schemas.microsoft.com/office/powerpoint/2010/main" val="14665139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AFEB437-D26F-458C-7EA6-9BC46B6D8C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79301A-3538-18F5-5861-D0B0F0CA6015}"/>
              </a:ext>
            </a:extLst>
          </p:cNvPr>
          <p:cNvSpPr>
            <a:spLocks noGrp="1"/>
          </p:cNvSpPr>
          <p:nvPr>
            <p:ph type="title"/>
          </p:nvPr>
        </p:nvSpPr>
        <p:spPr>
          <a:xfrm>
            <a:off x="839788" y="251618"/>
            <a:ext cx="10515600" cy="1230673"/>
          </a:xfrm>
          <a:solidFill>
            <a:schemeClr val="tx1">
              <a:alpha val="65000"/>
            </a:schemeClr>
          </a:solidFill>
        </p:spPr>
        <p:txBody>
          <a:bodyPr tIns="228600" anchor="ctr" anchorCtr="0">
            <a:normAutofit fontScale="90000"/>
          </a:bodyPr>
          <a:lstStyle/>
          <a:p>
            <a:r>
              <a:rPr lang="en-US" sz="4000" dirty="0">
                <a:ln w="12700">
                  <a:noFill/>
                </a:ln>
                <a:solidFill>
                  <a:schemeClr val="bg1"/>
                </a:solidFill>
                <a:latin typeface="MINECRAFT" panose="02000603000000000000" pitchFamily="2" charset="0"/>
                <a:ea typeface="MINECRAFT" panose="02000603000000000000" pitchFamily="2" charset="0"/>
              </a:rPr>
              <a:t>CASE STUDY:</a:t>
            </a:r>
            <a:br>
              <a:rPr lang="en-US" sz="6000" dirty="0">
                <a:ln w="12700">
                  <a:noFill/>
                </a:ln>
                <a:solidFill>
                  <a:schemeClr val="bg1"/>
                </a:solidFill>
                <a:latin typeface="MINECRAFT" panose="02000603000000000000" pitchFamily="2" charset="0"/>
                <a:ea typeface="MINECRAFT" panose="02000603000000000000" pitchFamily="2" charset="0"/>
              </a:rPr>
            </a:br>
            <a:r>
              <a:rPr lang="en-US" sz="6000" dirty="0">
                <a:ln w="12700">
                  <a:noFill/>
                </a:ln>
                <a:solidFill>
                  <a:schemeClr val="bg1"/>
                </a:solidFill>
                <a:latin typeface="MINECRAFT" panose="02000603000000000000" pitchFamily="2" charset="0"/>
                <a:ea typeface="MINECRAFT" panose="02000603000000000000" pitchFamily="2" charset="0"/>
              </a:rPr>
              <a:t>SUPER MARIO 64</a:t>
            </a:r>
          </a:p>
        </p:txBody>
      </p:sp>
      <p:pic>
        <p:nvPicPr>
          <p:cNvPr id="16" name="Picture 15">
            <a:extLst>
              <a:ext uri="{FF2B5EF4-FFF2-40B4-BE49-F238E27FC236}">
                <a16:creationId xmlns:a16="http://schemas.microsoft.com/office/drawing/2014/main" id="{B32C8BF6-1528-EB82-62C1-A0674407F8A7}"/>
              </a:ext>
            </a:extLst>
          </p:cNvPr>
          <p:cNvPicPr>
            <a:picLocks noChangeAspect="1"/>
          </p:cNvPicPr>
          <p:nvPr/>
        </p:nvPicPr>
        <p:blipFill>
          <a:blip r:embed="rId4"/>
          <a:srcRect/>
          <a:stretch/>
        </p:blipFill>
        <p:spPr>
          <a:xfrm>
            <a:off x="3474073" y="1876276"/>
            <a:ext cx="5243848" cy="3663712"/>
          </a:xfrm>
          <a:prstGeom prst="rect">
            <a:avLst/>
          </a:prstGeom>
          <a:effectLst>
            <a:glow rad="216690">
              <a:schemeClr val="bg1">
                <a:alpha val="73728"/>
              </a:schemeClr>
            </a:glow>
          </a:effectLst>
          <a:scene3d>
            <a:camera prst="orthographicFront"/>
            <a:lightRig rig="threePt" dir="t"/>
          </a:scene3d>
          <a:sp3d prstMaterial="matte"/>
        </p:spPr>
      </p:pic>
      <p:sp>
        <p:nvSpPr>
          <p:cNvPr id="17" name="TextBox 16">
            <a:extLst>
              <a:ext uri="{FF2B5EF4-FFF2-40B4-BE49-F238E27FC236}">
                <a16:creationId xmlns:a16="http://schemas.microsoft.com/office/drawing/2014/main" id="{051FFBA9-8334-2042-B512-BCAD0C1001AD}"/>
              </a:ext>
            </a:extLst>
          </p:cNvPr>
          <p:cNvSpPr txBox="1"/>
          <p:nvPr/>
        </p:nvSpPr>
        <p:spPr>
          <a:xfrm>
            <a:off x="4605845" y="6144717"/>
            <a:ext cx="2980303" cy="461665"/>
          </a:xfrm>
          <a:prstGeom prst="rect">
            <a:avLst/>
          </a:prstGeom>
          <a:solidFill>
            <a:schemeClr val="tx1">
              <a:alpha val="75000"/>
            </a:schemeClr>
          </a:solidFill>
        </p:spPr>
        <p:txBody>
          <a:bodyPr wrap="none" rtlCol="0">
            <a:spAutoFit/>
          </a:bodyPr>
          <a:lstStyle/>
          <a:p>
            <a:r>
              <a:rPr lang="en-US" sz="2400" dirty="0">
                <a:solidFill>
                  <a:schemeClr val="bg1"/>
                </a:solidFill>
                <a:latin typeface="Mario64" pitchFamily="2" charset="0"/>
                <a:ea typeface="MINECRAFT" panose="02000603000000000000" pitchFamily="2" charset="0"/>
              </a:rPr>
              <a:t>…and  challenges,  too.</a:t>
            </a:r>
          </a:p>
        </p:txBody>
      </p:sp>
    </p:spTree>
    <p:extLst>
      <p:ext uri="{BB962C8B-B14F-4D97-AF65-F5344CB8AC3E}">
        <p14:creationId xmlns:p14="http://schemas.microsoft.com/office/powerpoint/2010/main" val="24662284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615C13E4-EF97-167F-6C4B-3BF7E675D7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B8E646-D04C-06F5-D1A8-7BCA44E19377}"/>
              </a:ext>
            </a:extLst>
          </p:cNvPr>
          <p:cNvSpPr>
            <a:spLocks noGrp="1"/>
          </p:cNvSpPr>
          <p:nvPr>
            <p:ph type="title"/>
          </p:nvPr>
        </p:nvSpPr>
        <p:spPr>
          <a:xfrm>
            <a:off x="839788" y="251618"/>
            <a:ext cx="10515600" cy="1230673"/>
          </a:xfrm>
          <a:solidFill>
            <a:schemeClr val="tx1">
              <a:alpha val="65000"/>
            </a:schemeClr>
          </a:solidFill>
        </p:spPr>
        <p:txBody>
          <a:bodyPr tIns="228600" anchor="ctr" anchorCtr="0">
            <a:normAutofit fontScale="90000"/>
          </a:bodyPr>
          <a:lstStyle/>
          <a:p>
            <a:r>
              <a:rPr lang="en-US" sz="4000" dirty="0">
                <a:ln w="12700">
                  <a:noFill/>
                </a:ln>
                <a:solidFill>
                  <a:schemeClr val="bg1"/>
                </a:solidFill>
                <a:latin typeface="MINECRAFT" panose="02000603000000000000" pitchFamily="2" charset="0"/>
                <a:ea typeface="MINECRAFT" panose="02000603000000000000" pitchFamily="2" charset="0"/>
              </a:rPr>
              <a:t>CASE STUDY:</a:t>
            </a:r>
            <a:br>
              <a:rPr lang="en-US" sz="6000" dirty="0">
                <a:ln w="12700">
                  <a:noFill/>
                </a:ln>
                <a:solidFill>
                  <a:schemeClr val="bg1"/>
                </a:solidFill>
                <a:latin typeface="MINECRAFT" panose="02000603000000000000" pitchFamily="2" charset="0"/>
                <a:ea typeface="MINECRAFT" panose="02000603000000000000" pitchFamily="2" charset="0"/>
              </a:rPr>
            </a:br>
            <a:r>
              <a:rPr lang="en-US" sz="6000" dirty="0">
                <a:ln w="12700">
                  <a:noFill/>
                </a:ln>
                <a:solidFill>
                  <a:schemeClr val="bg1"/>
                </a:solidFill>
                <a:latin typeface="MINECRAFT" panose="02000603000000000000" pitchFamily="2" charset="0"/>
                <a:ea typeface="MINECRAFT" panose="02000603000000000000" pitchFamily="2" charset="0"/>
              </a:rPr>
              <a:t>SUPER MARIO 64</a:t>
            </a:r>
          </a:p>
        </p:txBody>
      </p:sp>
      <p:pic>
        <p:nvPicPr>
          <p:cNvPr id="16" name="Picture 15">
            <a:extLst>
              <a:ext uri="{FF2B5EF4-FFF2-40B4-BE49-F238E27FC236}">
                <a16:creationId xmlns:a16="http://schemas.microsoft.com/office/drawing/2014/main" id="{8015AED4-9EF7-1D9A-7087-1643C8556862}"/>
              </a:ext>
            </a:extLst>
          </p:cNvPr>
          <p:cNvPicPr>
            <a:picLocks noChangeAspect="1"/>
          </p:cNvPicPr>
          <p:nvPr/>
        </p:nvPicPr>
        <p:blipFill>
          <a:blip r:embed="rId4"/>
          <a:srcRect/>
          <a:stretch/>
        </p:blipFill>
        <p:spPr>
          <a:xfrm>
            <a:off x="3474073" y="1877899"/>
            <a:ext cx="5243848" cy="3660466"/>
          </a:xfrm>
          <a:prstGeom prst="rect">
            <a:avLst/>
          </a:prstGeom>
          <a:effectLst>
            <a:glow rad="216690">
              <a:schemeClr val="bg1">
                <a:alpha val="73728"/>
              </a:schemeClr>
            </a:glow>
          </a:effectLst>
          <a:scene3d>
            <a:camera prst="orthographicFront"/>
            <a:lightRig rig="threePt" dir="t"/>
          </a:scene3d>
          <a:sp3d prstMaterial="matte"/>
        </p:spPr>
      </p:pic>
      <p:sp>
        <p:nvSpPr>
          <p:cNvPr id="17" name="TextBox 16">
            <a:extLst>
              <a:ext uri="{FF2B5EF4-FFF2-40B4-BE49-F238E27FC236}">
                <a16:creationId xmlns:a16="http://schemas.microsoft.com/office/drawing/2014/main" id="{0181748A-0447-4102-DEDC-164987916F89}"/>
              </a:ext>
            </a:extLst>
          </p:cNvPr>
          <p:cNvSpPr txBox="1"/>
          <p:nvPr/>
        </p:nvSpPr>
        <p:spPr>
          <a:xfrm>
            <a:off x="2541177" y="6144717"/>
            <a:ext cx="7109639" cy="461665"/>
          </a:xfrm>
          <a:prstGeom prst="rect">
            <a:avLst/>
          </a:prstGeom>
          <a:solidFill>
            <a:schemeClr val="tx1">
              <a:alpha val="75000"/>
            </a:schemeClr>
          </a:solidFill>
        </p:spPr>
        <p:txBody>
          <a:bodyPr wrap="none" rtlCol="0">
            <a:spAutoFit/>
          </a:bodyPr>
          <a:lstStyle/>
          <a:p>
            <a:r>
              <a:rPr lang="en-US" sz="2400" dirty="0">
                <a:solidFill>
                  <a:schemeClr val="bg1"/>
                </a:solidFill>
                <a:latin typeface="Mario64" pitchFamily="2" charset="0"/>
                <a:ea typeface="MINECRAFT" panose="02000603000000000000" pitchFamily="2" charset="0"/>
              </a:rPr>
              <a:t>You  may  breeze  through  all  the  stages  in  some  worlds…</a:t>
            </a:r>
          </a:p>
        </p:txBody>
      </p:sp>
    </p:spTree>
    <p:extLst>
      <p:ext uri="{BB962C8B-B14F-4D97-AF65-F5344CB8AC3E}">
        <p14:creationId xmlns:p14="http://schemas.microsoft.com/office/powerpoint/2010/main" val="21872719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C1D48CC7-7308-95F1-B2E6-AA9DEB98B5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546DBC-A050-B3AF-492F-D567E71DF4DA}"/>
              </a:ext>
            </a:extLst>
          </p:cNvPr>
          <p:cNvSpPr>
            <a:spLocks noGrp="1"/>
          </p:cNvSpPr>
          <p:nvPr>
            <p:ph type="title"/>
          </p:nvPr>
        </p:nvSpPr>
        <p:spPr>
          <a:xfrm>
            <a:off x="839788" y="251618"/>
            <a:ext cx="10515600" cy="1230673"/>
          </a:xfrm>
          <a:solidFill>
            <a:schemeClr val="tx1">
              <a:alpha val="65000"/>
            </a:schemeClr>
          </a:solidFill>
        </p:spPr>
        <p:txBody>
          <a:bodyPr tIns="228600" anchor="ctr" anchorCtr="0">
            <a:normAutofit fontScale="90000"/>
          </a:bodyPr>
          <a:lstStyle/>
          <a:p>
            <a:r>
              <a:rPr lang="en-US" sz="4000" dirty="0">
                <a:ln w="12700">
                  <a:noFill/>
                </a:ln>
                <a:solidFill>
                  <a:schemeClr val="bg1"/>
                </a:solidFill>
                <a:latin typeface="MINECRAFT" panose="02000603000000000000" pitchFamily="2" charset="0"/>
                <a:ea typeface="MINECRAFT" panose="02000603000000000000" pitchFamily="2" charset="0"/>
              </a:rPr>
              <a:t>CASE STUDY:</a:t>
            </a:r>
            <a:br>
              <a:rPr lang="en-US" sz="6000" dirty="0">
                <a:ln w="12700">
                  <a:noFill/>
                </a:ln>
                <a:solidFill>
                  <a:schemeClr val="bg1"/>
                </a:solidFill>
                <a:latin typeface="MINECRAFT" panose="02000603000000000000" pitchFamily="2" charset="0"/>
                <a:ea typeface="MINECRAFT" panose="02000603000000000000" pitchFamily="2" charset="0"/>
              </a:rPr>
            </a:br>
            <a:r>
              <a:rPr lang="en-US" sz="6000" dirty="0">
                <a:ln w="12700">
                  <a:noFill/>
                </a:ln>
                <a:solidFill>
                  <a:schemeClr val="bg1"/>
                </a:solidFill>
                <a:latin typeface="MINECRAFT" panose="02000603000000000000" pitchFamily="2" charset="0"/>
                <a:ea typeface="MINECRAFT" panose="02000603000000000000" pitchFamily="2" charset="0"/>
              </a:rPr>
              <a:t>SUPER MARIO 64</a:t>
            </a:r>
          </a:p>
        </p:txBody>
      </p:sp>
      <p:pic>
        <p:nvPicPr>
          <p:cNvPr id="16" name="Picture 15">
            <a:extLst>
              <a:ext uri="{FF2B5EF4-FFF2-40B4-BE49-F238E27FC236}">
                <a16:creationId xmlns:a16="http://schemas.microsoft.com/office/drawing/2014/main" id="{49D47D95-7BB3-B155-6159-1054C23A35F8}"/>
              </a:ext>
            </a:extLst>
          </p:cNvPr>
          <p:cNvPicPr>
            <a:picLocks noChangeAspect="1"/>
          </p:cNvPicPr>
          <p:nvPr/>
        </p:nvPicPr>
        <p:blipFill>
          <a:blip r:embed="rId4"/>
          <a:srcRect/>
          <a:stretch/>
        </p:blipFill>
        <p:spPr>
          <a:xfrm>
            <a:off x="3507552" y="1877899"/>
            <a:ext cx="5176889" cy="3660466"/>
          </a:xfrm>
          <a:prstGeom prst="rect">
            <a:avLst/>
          </a:prstGeom>
          <a:effectLst>
            <a:glow rad="216690">
              <a:schemeClr val="bg1">
                <a:alpha val="73728"/>
              </a:schemeClr>
            </a:glow>
          </a:effectLst>
          <a:scene3d>
            <a:camera prst="orthographicFront"/>
            <a:lightRig rig="threePt" dir="t"/>
          </a:scene3d>
          <a:sp3d prstMaterial="matte"/>
        </p:spPr>
      </p:pic>
      <p:sp>
        <p:nvSpPr>
          <p:cNvPr id="17" name="TextBox 16">
            <a:extLst>
              <a:ext uri="{FF2B5EF4-FFF2-40B4-BE49-F238E27FC236}">
                <a16:creationId xmlns:a16="http://schemas.microsoft.com/office/drawing/2014/main" id="{8AD0D2FE-7399-8E06-2D90-ADE0825EE0A7}"/>
              </a:ext>
            </a:extLst>
          </p:cNvPr>
          <p:cNvSpPr txBox="1"/>
          <p:nvPr/>
        </p:nvSpPr>
        <p:spPr>
          <a:xfrm>
            <a:off x="2220576" y="6144717"/>
            <a:ext cx="7750840" cy="461665"/>
          </a:xfrm>
          <a:prstGeom prst="rect">
            <a:avLst/>
          </a:prstGeom>
          <a:solidFill>
            <a:schemeClr val="tx1">
              <a:alpha val="75000"/>
            </a:schemeClr>
          </a:solidFill>
        </p:spPr>
        <p:txBody>
          <a:bodyPr wrap="none" rtlCol="0">
            <a:spAutoFit/>
          </a:bodyPr>
          <a:lstStyle/>
          <a:p>
            <a:r>
              <a:rPr lang="en-US" sz="2400" dirty="0">
                <a:solidFill>
                  <a:schemeClr val="bg1"/>
                </a:solidFill>
                <a:latin typeface="Mario64" pitchFamily="2" charset="0"/>
                <a:ea typeface="MINECRAFT" panose="02000603000000000000" pitchFamily="2" charset="0"/>
              </a:rPr>
              <a:t>…but  you  may  need  to  try,  and  try,  and  try  again  in  others.</a:t>
            </a:r>
          </a:p>
        </p:txBody>
      </p:sp>
    </p:spTree>
    <p:extLst>
      <p:ext uri="{BB962C8B-B14F-4D97-AF65-F5344CB8AC3E}">
        <p14:creationId xmlns:p14="http://schemas.microsoft.com/office/powerpoint/2010/main" val="41055603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0624947-9146-293F-ABFA-29989314BC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9F815A-E06E-4FB6-7623-49370987D562}"/>
              </a:ext>
            </a:extLst>
          </p:cNvPr>
          <p:cNvSpPr>
            <a:spLocks noGrp="1"/>
          </p:cNvSpPr>
          <p:nvPr>
            <p:ph type="title"/>
          </p:nvPr>
        </p:nvSpPr>
        <p:spPr>
          <a:xfrm>
            <a:off x="839788" y="251618"/>
            <a:ext cx="10515600" cy="1230673"/>
          </a:xfrm>
          <a:solidFill>
            <a:schemeClr val="tx1">
              <a:alpha val="65000"/>
            </a:schemeClr>
          </a:solidFill>
        </p:spPr>
        <p:txBody>
          <a:bodyPr tIns="228600" anchor="ctr" anchorCtr="0">
            <a:normAutofit fontScale="90000"/>
          </a:bodyPr>
          <a:lstStyle/>
          <a:p>
            <a:r>
              <a:rPr lang="en-US" sz="4000" dirty="0">
                <a:ln w="12700">
                  <a:noFill/>
                </a:ln>
                <a:solidFill>
                  <a:schemeClr val="bg1"/>
                </a:solidFill>
                <a:latin typeface="MINECRAFT" panose="02000603000000000000" pitchFamily="2" charset="0"/>
                <a:ea typeface="MINECRAFT" panose="02000603000000000000" pitchFamily="2" charset="0"/>
              </a:rPr>
              <a:t>CASE STUDY:</a:t>
            </a:r>
            <a:br>
              <a:rPr lang="en-US" sz="6000" dirty="0">
                <a:ln w="12700">
                  <a:noFill/>
                </a:ln>
                <a:solidFill>
                  <a:schemeClr val="bg1"/>
                </a:solidFill>
                <a:latin typeface="MINECRAFT" panose="02000603000000000000" pitchFamily="2" charset="0"/>
                <a:ea typeface="MINECRAFT" panose="02000603000000000000" pitchFamily="2" charset="0"/>
              </a:rPr>
            </a:br>
            <a:r>
              <a:rPr lang="en-US" sz="6000" dirty="0">
                <a:ln w="12700">
                  <a:noFill/>
                </a:ln>
                <a:solidFill>
                  <a:schemeClr val="bg1"/>
                </a:solidFill>
                <a:latin typeface="MINECRAFT" panose="02000603000000000000" pitchFamily="2" charset="0"/>
                <a:ea typeface="MINECRAFT" panose="02000603000000000000" pitchFamily="2" charset="0"/>
              </a:rPr>
              <a:t>SUPER MARIO 64</a:t>
            </a:r>
          </a:p>
        </p:txBody>
      </p:sp>
      <p:pic>
        <p:nvPicPr>
          <p:cNvPr id="16" name="Picture 15">
            <a:extLst>
              <a:ext uri="{FF2B5EF4-FFF2-40B4-BE49-F238E27FC236}">
                <a16:creationId xmlns:a16="http://schemas.microsoft.com/office/drawing/2014/main" id="{A8FFD888-5CED-797D-9293-3C27B109E0B8}"/>
              </a:ext>
            </a:extLst>
          </p:cNvPr>
          <p:cNvPicPr>
            <a:picLocks noChangeAspect="1"/>
          </p:cNvPicPr>
          <p:nvPr/>
        </p:nvPicPr>
        <p:blipFill>
          <a:blip r:embed="rId4"/>
          <a:srcRect/>
          <a:stretch/>
        </p:blipFill>
        <p:spPr>
          <a:xfrm>
            <a:off x="3743717" y="1877899"/>
            <a:ext cx="4704558" cy="3660466"/>
          </a:xfrm>
          <a:prstGeom prst="rect">
            <a:avLst/>
          </a:prstGeom>
          <a:effectLst>
            <a:glow rad="216690">
              <a:schemeClr val="bg1">
                <a:alpha val="73728"/>
              </a:schemeClr>
            </a:glow>
          </a:effectLst>
          <a:scene3d>
            <a:camera prst="orthographicFront"/>
            <a:lightRig rig="threePt" dir="t"/>
          </a:scene3d>
          <a:sp3d prstMaterial="matte"/>
        </p:spPr>
      </p:pic>
      <p:sp>
        <p:nvSpPr>
          <p:cNvPr id="17" name="TextBox 16">
            <a:extLst>
              <a:ext uri="{FF2B5EF4-FFF2-40B4-BE49-F238E27FC236}">
                <a16:creationId xmlns:a16="http://schemas.microsoft.com/office/drawing/2014/main" id="{C8502280-0CC2-670B-6435-904F8155C181}"/>
              </a:ext>
            </a:extLst>
          </p:cNvPr>
          <p:cNvSpPr txBox="1"/>
          <p:nvPr/>
        </p:nvSpPr>
        <p:spPr>
          <a:xfrm>
            <a:off x="4144179" y="6144717"/>
            <a:ext cx="3903633" cy="461665"/>
          </a:xfrm>
          <a:prstGeom prst="rect">
            <a:avLst/>
          </a:prstGeom>
          <a:solidFill>
            <a:schemeClr val="tx1">
              <a:alpha val="75000"/>
            </a:schemeClr>
          </a:solidFill>
        </p:spPr>
        <p:txBody>
          <a:bodyPr wrap="none" rtlCol="0">
            <a:spAutoFit/>
          </a:bodyPr>
          <a:lstStyle/>
          <a:p>
            <a:r>
              <a:rPr lang="en-US" sz="2400" dirty="0">
                <a:solidFill>
                  <a:schemeClr val="bg1"/>
                </a:solidFill>
                <a:latin typeface="Mario64" pitchFamily="2" charset="0"/>
                <a:ea typeface="MINECRAFT" panose="02000603000000000000" pitchFamily="2" charset="0"/>
              </a:rPr>
              <a:t>Progress  isn’t  always  linear!</a:t>
            </a:r>
          </a:p>
        </p:txBody>
      </p:sp>
    </p:spTree>
    <p:extLst>
      <p:ext uri="{BB962C8B-B14F-4D97-AF65-F5344CB8AC3E}">
        <p14:creationId xmlns:p14="http://schemas.microsoft.com/office/powerpoint/2010/main" val="26555612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1FC0650-E328-F7E7-FB30-0045D86662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FAEA33-F48D-A1FD-FF2D-AC7BFA6AA572}"/>
              </a:ext>
            </a:extLst>
          </p:cNvPr>
          <p:cNvSpPr>
            <a:spLocks noGrp="1"/>
          </p:cNvSpPr>
          <p:nvPr>
            <p:ph type="title"/>
          </p:nvPr>
        </p:nvSpPr>
        <p:spPr>
          <a:xfrm>
            <a:off x="838200" y="352158"/>
            <a:ext cx="10515600" cy="961591"/>
          </a:xfrm>
          <a:solidFill>
            <a:schemeClr val="tx1">
              <a:alpha val="65000"/>
            </a:schemeClr>
          </a:solidFill>
        </p:spPr>
        <p:txBody>
          <a:bodyPr tIns="228600" anchor="ctr" anchorCtr="0">
            <a:noAutofit/>
          </a:bodyPr>
          <a:lstStyle/>
          <a:p>
            <a:pPr algn="ctr"/>
            <a:r>
              <a:rPr lang="en-US" dirty="0">
                <a:ln w="12700">
                  <a:noFill/>
                </a:ln>
                <a:solidFill>
                  <a:schemeClr val="bg1"/>
                </a:solidFill>
                <a:latin typeface="MINECRAFT" panose="02000603000000000000" pitchFamily="2" charset="0"/>
                <a:ea typeface="MINECRAFT" panose="02000603000000000000" pitchFamily="2" charset="0"/>
              </a:rPr>
              <a:t>SUPER MARIO 64’s SANDBOX MODEL</a:t>
            </a:r>
          </a:p>
        </p:txBody>
      </p:sp>
      <p:pic>
        <p:nvPicPr>
          <p:cNvPr id="11" name="Picture 10">
            <a:extLst>
              <a:ext uri="{FF2B5EF4-FFF2-40B4-BE49-F238E27FC236}">
                <a16:creationId xmlns:a16="http://schemas.microsoft.com/office/drawing/2014/main" id="{432020F2-EF1C-8BBC-A070-34759E07F11A}"/>
              </a:ext>
            </a:extLst>
          </p:cNvPr>
          <p:cNvPicPr>
            <a:picLocks noChangeAspect="1"/>
          </p:cNvPicPr>
          <p:nvPr/>
        </p:nvPicPr>
        <p:blipFill>
          <a:blip r:embed="rId4"/>
          <a:srcRect/>
          <a:stretch/>
        </p:blipFill>
        <p:spPr>
          <a:xfrm>
            <a:off x="7528510" y="1697205"/>
            <a:ext cx="1761454" cy="1230673"/>
          </a:xfrm>
          <a:prstGeom prst="rect">
            <a:avLst/>
          </a:prstGeom>
          <a:effectLst>
            <a:glow rad="216690">
              <a:schemeClr val="bg1">
                <a:alpha val="73728"/>
              </a:schemeClr>
            </a:glow>
          </a:effectLst>
          <a:scene3d>
            <a:camera prst="orthographicFront"/>
            <a:lightRig rig="threePt" dir="t"/>
          </a:scene3d>
          <a:sp3d prstMaterial="matte"/>
        </p:spPr>
      </p:pic>
      <p:pic>
        <p:nvPicPr>
          <p:cNvPr id="12" name="Picture 11">
            <a:extLst>
              <a:ext uri="{FF2B5EF4-FFF2-40B4-BE49-F238E27FC236}">
                <a16:creationId xmlns:a16="http://schemas.microsoft.com/office/drawing/2014/main" id="{DB04F471-0727-9E7D-73C3-1CB6E64A4627}"/>
              </a:ext>
            </a:extLst>
          </p:cNvPr>
          <p:cNvPicPr>
            <a:picLocks noChangeAspect="1"/>
          </p:cNvPicPr>
          <p:nvPr/>
        </p:nvPicPr>
        <p:blipFill>
          <a:blip r:embed="rId5"/>
          <a:srcRect/>
          <a:stretch/>
        </p:blipFill>
        <p:spPr>
          <a:xfrm>
            <a:off x="5282634" y="1697205"/>
            <a:ext cx="1763016" cy="1230673"/>
          </a:xfrm>
          <a:prstGeom prst="rect">
            <a:avLst/>
          </a:prstGeom>
          <a:effectLst>
            <a:glow rad="216690">
              <a:schemeClr val="bg1">
                <a:alpha val="73728"/>
              </a:schemeClr>
            </a:glow>
          </a:effectLst>
          <a:scene3d>
            <a:camera prst="orthographicFront"/>
            <a:lightRig rig="threePt" dir="t"/>
          </a:scene3d>
          <a:sp3d prstMaterial="matte"/>
        </p:spPr>
      </p:pic>
      <p:pic>
        <p:nvPicPr>
          <p:cNvPr id="13" name="Picture 12">
            <a:extLst>
              <a:ext uri="{FF2B5EF4-FFF2-40B4-BE49-F238E27FC236}">
                <a16:creationId xmlns:a16="http://schemas.microsoft.com/office/drawing/2014/main" id="{D658DF74-EAE1-E34E-2FD8-A0CDE65B1C80}"/>
              </a:ext>
            </a:extLst>
          </p:cNvPr>
          <p:cNvPicPr>
            <a:picLocks noChangeAspect="1"/>
          </p:cNvPicPr>
          <p:nvPr/>
        </p:nvPicPr>
        <p:blipFill>
          <a:blip r:embed="rId6"/>
          <a:srcRect/>
          <a:stretch/>
        </p:blipFill>
        <p:spPr>
          <a:xfrm>
            <a:off x="793289" y="1697205"/>
            <a:ext cx="1763016" cy="1229066"/>
          </a:xfrm>
          <a:prstGeom prst="rect">
            <a:avLst/>
          </a:prstGeom>
          <a:effectLst>
            <a:glow rad="216690">
              <a:schemeClr val="bg1">
                <a:alpha val="73728"/>
              </a:schemeClr>
            </a:glow>
          </a:effectLst>
          <a:scene3d>
            <a:camera prst="orthographicFront"/>
            <a:lightRig rig="threePt" dir="t"/>
          </a:scene3d>
          <a:sp3d prstMaterial="matte"/>
        </p:spPr>
      </p:pic>
      <p:pic>
        <p:nvPicPr>
          <p:cNvPr id="14" name="Picture 13">
            <a:extLst>
              <a:ext uri="{FF2B5EF4-FFF2-40B4-BE49-F238E27FC236}">
                <a16:creationId xmlns:a16="http://schemas.microsoft.com/office/drawing/2014/main" id="{D79CD987-1DBB-BF8E-B46A-D41CD9BB5B68}"/>
              </a:ext>
            </a:extLst>
          </p:cNvPr>
          <p:cNvPicPr>
            <a:picLocks noChangeAspect="1"/>
          </p:cNvPicPr>
          <p:nvPr/>
        </p:nvPicPr>
        <p:blipFill>
          <a:blip r:embed="rId7"/>
          <a:srcRect/>
          <a:stretch/>
        </p:blipFill>
        <p:spPr>
          <a:xfrm>
            <a:off x="7527729" y="3259224"/>
            <a:ext cx="1763016" cy="1224624"/>
          </a:xfrm>
          <a:prstGeom prst="rect">
            <a:avLst/>
          </a:prstGeom>
          <a:effectLst>
            <a:glow rad="216690">
              <a:schemeClr val="bg1">
                <a:alpha val="73728"/>
              </a:schemeClr>
            </a:glow>
          </a:effectLst>
          <a:scene3d>
            <a:camera prst="orthographicFront"/>
            <a:lightRig rig="threePt" dir="t"/>
          </a:scene3d>
          <a:sp3d prstMaterial="matte"/>
        </p:spPr>
      </p:pic>
      <p:pic>
        <p:nvPicPr>
          <p:cNvPr id="15" name="Picture 14">
            <a:extLst>
              <a:ext uri="{FF2B5EF4-FFF2-40B4-BE49-F238E27FC236}">
                <a16:creationId xmlns:a16="http://schemas.microsoft.com/office/drawing/2014/main" id="{C0EBF160-CDCD-1E4E-55B3-DED3073B46C4}"/>
              </a:ext>
            </a:extLst>
          </p:cNvPr>
          <p:cNvPicPr>
            <a:picLocks noChangeAspect="1"/>
          </p:cNvPicPr>
          <p:nvPr/>
        </p:nvPicPr>
        <p:blipFill>
          <a:blip r:embed="rId8"/>
          <a:srcRect/>
          <a:stretch/>
        </p:blipFill>
        <p:spPr>
          <a:xfrm>
            <a:off x="5282634" y="3305899"/>
            <a:ext cx="1763016" cy="1230672"/>
          </a:xfrm>
          <a:prstGeom prst="rect">
            <a:avLst/>
          </a:prstGeom>
          <a:effectLst>
            <a:glow rad="216690">
              <a:schemeClr val="bg1">
                <a:alpha val="73728"/>
              </a:schemeClr>
            </a:glow>
          </a:effectLst>
          <a:scene3d>
            <a:camera prst="orthographicFront"/>
            <a:lightRig rig="threePt" dir="t"/>
          </a:scene3d>
          <a:sp3d prstMaterial="matte"/>
        </p:spPr>
      </p:pic>
      <p:pic>
        <p:nvPicPr>
          <p:cNvPr id="18" name="Picture 17">
            <a:extLst>
              <a:ext uri="{FF2B5EF4-FFF2-40B4-BE49-F238E27FC236}">
                <a16:creationId xmlns:a16="http://schemas.microsoft.com/office/drawing/2014/main" id="{8783A16E-608E-04AC-E947-5A27B4568462}"/>
              </a:ext>
            </a:extLst>
          </p:cNvPr>
          <p:cNvPicPr>
            <a:picLocks noChangeAspect="1"/>
          </p:cNvPicPr>
          <p:nvPr/>
        </p:nvPicPr>
        <p:blipFill>
          <a:blip r:embed="rId9"/>
          <a:srcRect/>
          <a:stretch/>
        </p:blipFill>
        <p:spPr>
          <a:xfrm>
            <a:off x="791663" y="3257856"/>
            <a:ext cx="1763016" cy="1225751"/>
          </a:xfrm>
          <a:prstGeom prst="rect">
            <a:avLst/>
          </a:prstGeom>
          <a:effectLst>
            <a:glow rad="216690">
              <a:schemeClr val="bg1">
                <a:alpha val="73728"/>
              </a:schemeClr>
            </a:glow>
          </a:effectLst>
          <a:scene3d>
            <a:camera prst="orthographicFront"/>
            <a:lightRig rig="threePt" dir="t"/>
          </a:scene3d>
          <a:sp3d prstMaterial="matte"/>
        </p:spPr>
      </p:pic>
      <p:pic>
        <p:nvPicPr>
          <p:cNvPr id="19" name="Picture 18">
            <a:extLst>
              <a:ext uri="{FF2B5EF4-FFF2-40B4-BE49-F238E27FC236}">
                <a16:creationId xmlns:a16="http://schemas.microsoft.com/office/drawing/2014/main" id="{D2B919E7-72C7-DF93-29A4-EED691B6248D}"/>
              </a:ext>
            </a:extLst>
          </p:cNvPr>
          <p:cNvPicPr>
            <a:picLocks noChangeAspect="1"/>
          </p:cNvPicPr>
          <p:nvPr/>
        </p:nvPicPr>
        <p:blipFill>
          <a:blip r:embed="rId10"/>
          <a:srcRect/>
          <a:stretch/>
        </p:blipFill>
        <p:spPr>
          <a:xfrm>
            <a:off x="9658151" y="3258441"/>
            <a:ext cx="1763016" cy="1226338"/>
          </a:xfrm>
          <a:prstGeom prst="rect">
            <a:avLst/>
          </a:prstGeom>
          <a:effectLst>
            <a:glow rad="216690">
              <a:schemeClr val="bg1">
                <a:alpha val="73728"/>
              </a:schemeClr>
            </a:glow>
          </a:effectLst>
          <a:scene3d>
            <a:camera prst="orthographicFront"/>
            <a:lightRig rig="threePt" dir="t"/>
          </a:scene3d>
          <a:sp3d prstMaterial="matte"/>
        </p:spPr>
      </p:pic>
      <p:pic>
        <p:nvPicPr>
          <p:cNvPr id="21" name="Picture 20">
            <a:extLst>
              <a:ext uri="{FF2B5EF4-FFF2-40B4-BE49-F238E27FC236}">
                <a16:creationId xmlns:a16="http://schemas.microsoft.com/office/drawing/2014/main" id="{56D53AF1-1974-A296-3CE3-A58D11C225EF}"/>
              </a:ext>
            </a:extLst>
          </p:cNvPr>
          <p:cNvPicPr>
            <a:picLocks noChangeAspect="1"/>
          </p:cNvPicPr>
          <p:nvPr/>
        </p:nvPicPr>
        <p:blipFill>
          <a:blip r:embed="rId11"/>
          <a:srcRect/>
          <a:stretch/>
        </p:blipFill>
        <p:spPr>
          <a:xfrm>
            <a:off x="9658151" y="1697468"/>
            <a:ext cx="1763016" cy="1230297"/>
          </a:xfrm>
          <a:prstGeom prst="rect">
            <a:avLst/>
          </a:prstGeom>
          <a:effectLst>
            <a:glow rad="216690">
              <a:schemeClr val="bg1">
                <a:alpha val="73728"/>
              </a:schemeClr>
            </a:glow>
          </a:effectLst>
          <a:scene3d>
            <a:camera prst="orthographicFront"/>
            <a:lightRig rig="threePt" dir="t"/>
          </a:scene3d>
          <a:sp3d prstMaterial="matte"/>
        </p:spPr>
      </p:pic>
      <p:pic>
        <p:nvPicPr>
          <p:cNvPr id="22" name="Picture 21">
            <a:extLst>
              <a:ext uri="{FF2B5EF4-FFF2-40B4-BE49-F238E27FC236}">
                <a16:creationId xmlns:a16="http://schemas.microsoft.com/office/drawing/2014/main" id="{88B6083B-D329-2AE8-D18A-ECE021996926}"/>
              </a:ext>
            </a:extLst>
          </p:cNvPr>
          <p:cNvPicPr>
            <a:picLocks noChangeAspect="1"/>
          </p:cNvPicPr>
          <p:nvPr/>
        </p:nvPicPr>
        <p:blipFill>
          <a:blip r:embed="rId12"/>
          <a:srcRect/>
          <a:stretch/>
        </p:blipFill>
        <p:spPr>
          <a:xfrm>
            <a:off x="7527729" y="4816368"/>
            <a:ext cx="1763016" cy="1228320"/>
          </a:xfrm>
          <a:prstGeom prst="rect">
            <a:avLst/>
          </a:prstGeom>
          <a:effectLst>
            <a:glow rad="216690">
              <a:schemeClr val="bg1">
                <a:alpha val="73728"/>
              </a:schemeClr>
            </a:glow>
          </a:effectLst>
          <a:scene3d>
            <a:camera prst="orthographicFront"/>
            <a:lightRig rig="threePt" dir="t"/>
          </a:scene3d>
          <a:sp3d prstMaterial="matte"/>
        </p:spPr>
      </p:pic>
      <p:pic>
        <p:nvPicPr>
          <p:cNvPr id="23" name="Picture 22">
            <a:extLst>
              <a:ext uri="{FF2B5EF4-FFF2-40B4-BE49-F238E27FC236}">
                <a16:creationId xmlns:a16="http://schemas.microsoft.com/office/drawing/2014/main" id="{3726B6C7-E8A8-8B89-C5DA-0459D8EEB06E}"/>
              </a:ext>
            </a:extLst>
          </p:cNvPr>
          <p:cNvPicPr>
            <a:picLocks noChangeAspect="1"/>
          </p:cNvPicPr>
          <p:nvPr/>
        </p:nvPicPr>
        <p:blipFill>
          <a:blip r:embed="rId13"/>
          <a:srcRect/>
          <a:stretch/>
        </p:blipFill>
        <p:spPr>
          <a:xfrm>
            <a:off x="5282634" y="4864891"/>
            <a:ext cx="1763016" cy="1230672"/>
          </a:xfrm>
          <a:prstGeom prst="rect">
            <a:avLst/>
          </a:prstGeom>
          <a:effectLst>
            <a:glow rad="216690">
              <a:schemeClr val="bg1">
                <a:alpha val="73728"/>
              </a:schemeClr>
            </a:glow>
          </a:effectLst>
          <a:scene3d>
            <a:camera prst="orthographicFront"/>
            <a:lightRig rig="threePt" dir="t"/>
          </a:scene3d>
          <a:sp3d prstMaterial="matte"/>
        </p:spPr>
      </p:pic>
      <p:pic>
        <p:nvPicPr>
          <p:cNvPr id="24" name="Picture 23">
            <a:extLst>
              <a:ext uri="{FF2B5EF4-FFF2-40B4-BE49-F238E27FC236}">
                <a16:creationId xmlns:a16="http://schemas.microsoft.com/office/drawing/2014/main" id="{AF437EE5-7CEE-BFA7-F75D-CFBEE6C1760F}"/>
              </a:ext>
            </a:extLst>
          </p:cNvPr>
          <p:cNvPicPr>
            <a:picLocks noChangeAspect="1"/>
          </p:cNvPicPr>
          <p:nvPr/>
        </p:nvPicPr>
        <p:blipFill>
          <a:blip r:embed="rId14"/>
          <a:srcRect/>
          <a:stretch/>
        </p:blipFill>
        <p:spPr>
          <a:xfrm>
            <a:off x="791663" y="4814459"/>
            <a:ext cx="1763016" cy="1230528"/>
          </a:xfrm>
          <a:prstGeom prst="rect">
            <a:avLst/>
          </a:prstGeom>
          <a:effectLst>
            <a:glow rad="216690">
              <a:schemeClr val="bg1">
                <a:alpha val="73728"/>
              </a:schemeClr>
            </a:glow>
          </a:effectLst>
          <a:scene3d>
            <a:camera prst="orthographicFront"/>
            <a:lightRig rig="threePt" dir="t"/>
          </a:scene3d>
          <a:sp3d prstMaterial="matte"/>
        </p:spPr>
      </p:pic>
      <p:pic>
        <p:nvPicPr>
          <p:cNvPr id="25" name="Picture 24">
            <a:extLst>
              <a:ext uri="{FF2B5EF4-FFF2-40B4-BE49-F238E27FC236}">
                <a16:creationId xmlns:a16="http://schemas.microsoft.com/office/drawing/2014/main" id="{F265EB32-B65F-6384-AAA2-2E95D85C3A38}"/>
              </a:ext>
            </a:extLst>
          </p:cNvPr>
          <p:cNvPicPr>
            <a:picLocks noChangeAspect="1"/>
          </p:cNvPicPr>
          <p:nvPr/>
        </p:nvPicPr>
        <p:blipFill>
          <a:blip r:embed="rId15"/>
          <a:srcRect/>
          <a:stretch/>
        </p:blipFill>
        <p:spPr>
          <a:xfrm>
            <a:off x="9658151" y="4818478"/>
            <a:ext cx="1763016" cy="1224248"/>
          </a:xfrm>
          <a:prstGeom prst="rect">
            <a:avLst/>
          </a:prstGeom>
          <a:effectLst>
            <a:glow rad="216690">
              <a:schemeClr val="bg1">
                <a:alpha val="73728"/>
              </a:schemeClr>
            </a:glow>
          </a:effectLst>
          <a:scene3d>
            <a:camera prst="orthographicFront"/>
            <a:lightRig rig="threePt" dir="t"/>
          </a:scene3d>
          <a:sp3d prstMaterial="matte"/>
        </p:spPr>
      </p:pic>
      <p:pic>
        <p:nvPicPr>
          <p:cNvPr id="26" name="Picture 25">
            <a:extLst>
              <a:ext uri="{FF2B5EF4-FFF2-40B4-BE49-F238E27FC236}">
                <a16:creationId xmlns:a16="http://schemas.microsoft.com/office/drawing/2014/main" id="{BD3F5434-7425-DC80-CFEB-D43BCCAE0234}"/>
              </a:ext>
            </a:extLst>
          </p:cNvPr>
          <p:cNvPicPr>
            <a:picLocks noChangeAspect="1"/>
          </p:cNvPicPr>
          <p:nvPr/>
        </p:nvPicPr>
        <p:blipFill>
          <a:blip r:embed="rId16"/>
          <a:srcRect/>
          <a:stretch/>
        </p:blipFill>
        <p:spPr>
          <a:xfrm>
            <a:off x="3040791" y="1700518"/>
            <a:ext cx="1763016" cy="1222439"/>
          </a:xfrm>
          <a:prstGeom prst="rect">
            <a:avLst/>
          </a:prstGeom>
          <a:effectLst>
            <a:glow rad="216690">
              <a:schemeClr val="bg1">
                <a:alpha val="73728"/>
              </a:schemeClr>
            </a:glow>
          </a:effectLst>
          <a:scene3d>
            <a:camera prst="orthographicFront"/>
            <a:lightRig rig="threePt" dir="t"/>
          </a:scene3d>
          <a:sp3d prstMaterial="matte"/>
        </p:spPr>
      </p:pic>
      <p:pic>
        <p:nvPicPr>
          <p:cNvPr id="27" name="Picture 26">
            <a:extLst>
              <a:ext uri="{FF2B5EF4-FFF2-40B4-BE49-F238E27FC236}">
                <a16:creationId xmlns:a16="http://schemas.microsoft.com/office/drawing/2014/main" id="{3FF8573B-B931-EA13-1394-07B7FC510CBF}"/>
              </a:ext>
            </a:extLst>
          </p:cNvPr>
          <p:cNvPicPr>
            <a:picLocks noChangeAspect="1"/>
          </p:cNvPicPr>
          <p:nvPr/>
        </p:nvPicPr>
        <p:blipFill>
          <a:blip r:embed="rId17"/>
          <a:srcRect/>
          <a:stretch/>
        </p:blipFill>
        <p:spPr>
          <a:xfrm>
            <a:off x="3049164" y="3257856"/>
            <a:ext cx="1743017" cy="1225751"/>
          </a:xfrm>
          <a:prstGeom prst="rect">
            <a:avLst/>
          </a:prstGeom>
          <a:effectLst>
            <a:glow rad="216690">
              <a:schemeClr val="bg1">
                <a:alpha val="73728"/>
              </a:schemeClr>
            </a:glow>
          </a:effectLst>
          <a:scene3d>
            <a:camera prst="orthographicFront"/>
            <a:lightRig rig="threePt" dir="t"/>
          </a:scene3d>
          <a:sp3d prstMaterial="matte"/>
        </p:spPr>
      </p:pic>
      <p:pic>
        <p:nvPicPr>
          <p:cNvPr id="28" name="Picture 27">
            <a:extLst>
              <a:ext uri="{FF2B5EF4-FFF2-40B4-BE49-F238E27FC236}">
                <a16:creationId xmlns:a16="http://schemas.microsoft.com/office/drawing/2014/main" id="{2161656E-45FB-C1E0-CB00-F43A5ED8BC11}"/>
              </a:ext>
            </a:extLst>
          </p:cNvPr>
          <p:cNvPicPr>
            <a:picLocks noChangeAspect="1"/>
          </p:cNvPicPr>
          <p:nvPr/>
        </p:nvPicPr>
        <p:blipFill>
          <a:blip r:embed="rId18"/>
          <a:srcRect/>
          <a:stretch/>
        </p:blipFill>
        <p:spPr>
          <a:xfrm>
            <a:off x="3039165" y="4819021"/>
            <a:ext cx="1763016" cy="1221403"/>
          </a:xfrm>
          <a:prstGeom prst="rect">
            <a:avLst/>
          </a:prstGeom>
          <a:effectLst>
            <a:glow rad="216690">
              <a:schemeClr val="bg1">
                <a:alpha val="73728"/>
              </a:schemeClr>
            </a:glow>
          </a:effectLst>
          <a:scene3d>
            <a:camera prst="orthographicFront"/>
            <a:lightRig rig="threePt" dir="t"/>
          </a:scene3d>
          <a:sp3d prstMaterial="matte"/>
        </p:spPr>
      </p:pic>
      <p:pic>
        <p:nvPicPr>
          <p:cNvPr id="30" name="Picture 29">
            <a:extLst>
              <a:ext uri="{FF2B5EF4-FFF2-40B4-BE49-F238E27FC236}">
                <a16:creationId xmlns:a16="http://schemas.microsoft.com/office/drawing/2014/main" id="{78422DEA-E3D6-8D1A-7E85-07B40BCC6E69}"/>
              </a:ext>
            </a:extLst>
          </p:cNvPr>
          <p:cNvPicPr>
            <a:picLocks noChangeAspect="1"/>
          </p:cNvPicPr>
          <p:nvPr/>
        </p:nvPicPr>
        <p:blipFill>
          <a:blip r:embed="rId19"/>
          <a:stretch>
            <a:fillRect/>
          </a:stretch>
        </p:blipFill>
        <p:spPr>
          <a:xfrm>
            <a:off x="2432569" y="2005566"/>
            <a:ext cx="726300" cy="612341"/>
          </a:xfrm>
          <a:prstGeom prst="rect">
            <a:avLst/>
          </a:prstGeom>
        </p:spPr>
      </p:pic>
      <p:pic>
        <p:nvPicPr>
          <p:cNvPr id="31" name="Picture 30">
            <a:extLst>
              <a:ext uri="{FF2B5EF4-FFF2-40B4-BE49-F238E27FC236}">
                <a16:creationId xmlns:a16="http://schemas.microsoft.com/office/drawing/2014/main" id="{17704E18-FBA4-83A5-4115-026291175DA9}"/>
              </a:ext>
            </a:extLst>
          </p:cNvPr>
          <p:cNvPicPr>
            <a:picLocks noChangeAspect="1"/>
          </p:cNvPicPr>
          <p:nvPr/>
        </p:nvPicPr>
        <p:blipFill>
          <a:blip r:embed="rId19"/>
          <a:stretch>
            <a:fillRect/>
          </a:stretch>
        </p:blipFill>
        <p:spPr>
          <a:xfrm>
            <a:off x="4621293" y="2003654"/>
            <a:ext cx="726300" cy="612341"/>
          </a:xfrm>
          <a:prstGeom prst="rect">
            <a:avLst/>
          </a:prstGeom>
        </p:spPr>
      </p:pic>
      <p:pic>
        <p:nvPicPr>
          <p:cNvPr id="32" name="Picture 31">
            <a:extLst>
              <a:ext uri="{FF2B5EF4-FFF2-40B4-BE49-F238E27FC236}">
                <a16:creationId xmlns:a16="http://schemas.microsoft.com/office/drawing/2014/main" id="{62AB8E97-97CD-2031-FD32-2FB20300DD87}"/>
              </a:ext>
            </a:extLst>
          </p:cNvPr>
          <p:cNvPicPr>
            <a:picLocks noChangeAspect="1"/>
          </p:cNvPicPr>
          <p:nvPr/>
        </p:nvPicPr>
        <p:blipFill>
          <a:blip r:embed="rId19"/>
          <a:stretch>
            <a:fillRect/>
          </a:stretch>
        </p:blipFill>
        <p:spPr>
          <a:xfrm>
            <a:off x="6981267" y="2003654"/>
            <a:ext cx="726300" cy="612341"/>
          </a:xfrm>
          <a:prstGeom prst="rect">
            <a:avLst/>
          </a:prstGeom>
        </p:spPr>
      </p:pic>
      <p:pic>
        <p:nvPicPr>
          <p:cNvPr id="33" name="Picture 32">
            <a:extLst>
              <a:ext uri="{FF2B5EF4-FFF2-40B4-BE49-F238E27FC236}">
                <a16:creationId xmlns:a16="http://schemas.microsoft.com/office/drawing/2014/main" id="{3D5F836B-76B7-3E58-D08B-814CD5344894}"/>
              </a:ext>
            </a:extLst>
          </p:cNvPr>
          <p:cNvPicPr>
            <a:picLocks noChangeAspect="1"/>
          </p:cNvPicPr>
          <p:nvPr/>
        </p:nvPicPr>
        <p:blipFill>
          <a:blip r:embed="rId19"/>
          <a:stretch>
            <a:fillRect/>
          </a:stretch>
        </p:blipFill>
        <p:spPr>
          <a:xfrm>
            <a:off x="9110908" y="2003653"/>
            <a:ext cx="726300" cy="612341"/>
          </a:xfrm>
          <a:prstGeom prst="rect">
            <a:avLst/>
          </a:prstGeom>
        </p:spPr>
      </p:pic>
      <p:pic>
        <p:nvPicPr>
          <p:cNvPr id="34" name="Picture 33">
            <a:extLst>
              <a:ext uri="{FF2B5EF4-FFF2-40B4-BE49-F238E27FC236}">
                <a16:creationId xmlns:a16="http://schemas.microsoft.com/office/drawing/2014/main" id="{EDA2B0A7-0E3F-A869-8F24-3FB606F0257D}"/>
              </a:ext>
            </a:extLst>
          </p:cNvPr>
          <p:cNvPicPr>
            <a:picLocks noChangeAspect="1"/>
          </p:cNvPicPr>
          <p:nvPr/>
        </p:nvPicPr>
        <p:blipFill>
          <a:blip r:embed="rId19"/>
          <a:stretch>
            <a:fillRect/>
          </a:stretch>
        </p:blipFill>
        <p:spPr>
          <a:xfrm>
            <a:off x="2432569" y="3616887"/>
            <a:ext cx="726300" cy="612341"/>
          </a:xfrm>
          <a:prstGeom prst="rect">
            <a:avLst/>
          </a:prstGeom>
        </p:spPr>
      </p:pic>
      <p:pic>
        <p:nvPicPr>
          <p:cNvPr id="35" name="Picture 34">
            <a:extLst>
              <a:ext uri="{FF2B5EF4-FFF2-40B4-BE49-F238E27FC236}">
                <a16:creationId xmlns:a16="http://schemas.microsoft.com/office/drawing/2014/main" id="{D9C44246-9C89-B321-D582-30933E23109D}"/>
              </a:ext>
            </a:extLst>
          </p:cNvPr>
          <p:cNvPicPr>
            <a:picLocks noChangeAspect="1"/>
          </p:cNvPicPr>
          <p:nvPr/>
        </p:nvPicPr>
        <p:blipFill>
          <a:blip r:embed="rId19"/>
          <a:stretch>
            <a:fillRect/>
          </a:stretch>
        </p:blipFill>
        <p:spPr>
          <a:xfrm>
            <a:off x="4621293" y="3614975"/>
            <a:ext cx="726300" cy="612341"/>
          </a:xfrm>
          <a:prstGeom prst="rect">
            <a:avLst/>
          </a:prstGeom>
        </p:spPr>
      </p:pic>
      <p:pic>
        <p:nvPicPr>
          <p:cNvPr id="36" name="Picture 35">
            <a:extLst>
              <a:ext uri="{FF2B5EF4-FFF2-40B4-BE49-F238E27FC236}">
                <a16:creationId xmlns:a16="http://schemas.microsoft.com/office/drawing/2014/main" id="{5ADB1834-A0A8-784C-358B-3551092E2BCE}"/>
              </a:ext>
            </a:extLst>
          </p:cNvPr>
          <p:cNvPicPr>
            <a:picLocks noChangeAspect="1"/>
          </p:cNvPicPr>
          <p:nvPr/>
        </p:nvPicPr>
        <p:blipFill>
          <a:blip r:embed="rId19"/>
          <a:stretch>
            <a:fillRect/>
          </a:stretch>
        </p:blipFill>
        <p:spPr>
          <a:xfrm>
            <a:off x="6981267" y="3614975"/>
            <a:ext cx="726300" cy="612341"/>
          </a:xfrm>
          <a:prstGeom prst="rect">
            <a:avLst/>
          </a:prstGeom>
        </p:spPr>
      </p:pic>
      <p:pic>
        <p:nvPicPr>
          <p:cNvPr id="37" name="Picture 36">
            <a:extLst>
              <a:ext uri="{FF2B5EF4-FFF2-40B4-BE49-F238E27FC236}">
                <a16:creationId xmlns:a16="http://schemas.microsoft.com/office/drawing/2014/main" id="{D4213041-B369-91A2-EE21-8B0402A62443}"/>
              </a:ext>
            </a:extLst>
          </p:cNvPr>
          <p:cNvPicPr>
            <a:picLocks noChangeAspect="1"/>
          </p:cNvPicPr>
          <p:nvPr/>
        </p:nvPicPr>
        <p:blipFill>
          <a:blip r:embed="rId19"/>
          <a:stretch>
            <a:fillRect/>
          </a:stretch>
        </p:blipFill>
        <p:spPr>
          <a:xfrm>
            <a:off x="9110908" y="3614974"/>
            <a:ext cx="726300" cy="612341"/>
          </a:xfrm>
          <a:prstGeom prst="rect">
            <a:avLst/>
          </a:prstGeom>
        </p:spPr>
      </p:pic>
      <p:pic>
        <p:nvPicPr>
          <p:cNvPr id="38" name="Picture 37">
            <a:extLst>
              <a:ext uri="{FF2B5EF4-FFF2-40B4-BE49-F238E27FC236}">
                <a16:creationId xmlns:a16="http://schemas.microsoft.com/office/drawing/2014/main" id="{73EF10D5-E248-51D5-B5B6-CAFA8A0128F7}"/>
              </a:ext>
            </a:extLst>
          </p:cNvPr>
          <p:cNvPicPr>
            <a:picLocks noChangeAspect="1"/>
          </p:cNvPicPr>
          <p:nvPr/>
        </p:nvPicPr>
        <p:blipFill>
          <a:blip r:embed="rId19"/>
          <a:stretch>
            <a:fillRect/>
          </a:stretch>
        </p:blipFill>
        <p:spPr>
          <a:xfrm>
            <a:off x="2432569" y="5075312"/>
            <a:ext cx="726300" cy="612341"/>
          </a:xfrm>
          <a:prstGeom prst="rect">
            <a:avLst/>
          </a:prstGeom>
        </p:spPr>
      </p:pic>
      <p:pic>
        <p:nvPicPr>
          <p:cNvPr id="39" name="Picture 38">
            <a:extLst>
              <a:ext uri="{FF2B5EF4-FFF2-40B4-BE49-F238E27FC236}">
                <a16:creationId xmlns:a16="http://schemas.microsoft.com/office/drawing/2014/main" id="{E68D298A-0BCD-3298-2261-9892E2CCDB21}"/>
              </a:ext>
            </a:extLst>
          </p:cNvPr>
          <p:cNvPicPr>
            <a:picLocks noChangeAspect="1"/>
          </p:cNvPicPr>
          <p:nvPr/>
        </p:nvPicPr>
        <p:blipFill>
          <a:blip r:embed="rId19"/>
          <a:stretch>
            <a:fillRect/>
          </a:stretch>
        </p:blipFill>
        <p:spPr>
          <a:xfrm>
            <a:off x="4621293" y="5073400"/>
            <a:ext cx="726300" cy="612341"/>
          </a:xfrm>
          <a:prstGeom prst="rect">
            <a:avLst/>
          </a:prstGeom>
        </p:spPr>
      </p:pic>
      <p:pic>
        <p:nvPicPr>
          <p:cNvPr id="40" name="Picture 39">
            <a:extLst>
              <a:ext uri="{FF2B5EF4-FFF2-40B4-BE49-F238E27FC236}">
                <a16:creationId xmlns:a16="http://schemas.microsoft.com/office/drawing/2014/main" id="{FC266BC2-022F-2B68-505C-ABC344465DF1}"/>
              </a:ext>
            </a:extLst>
          </p:cNvPr>
          <p:cNvPicPr>
            <a:picLocks noChangeAspect="1"/>
          </p:cNvPicPr>
          <p:nvPr/>
        </p:nvPicPr>
        <p:blipFill>
          <a:blip r:embed="rId19"/>
          <a:stretch>
            <a:fillRect/>
          </a:stretch>
        </p:blipFill>
        <p:spPr>
          <a:xfrm>
            <a:off x="6981267" y="5073400"/>
            <a:ext cx="726300" cy="612341"/>
          </a:xfrm>
          <a:prstGeom prst="rect">
            <a:avLst/>
          </a:prstGeom>
        </p:spPr>
      </p:pic>
      <p:pic>
        <p:nvPicPr>
          <p:cNvPr id="41" name="Picture 40">
            <a:extLst>
              <a:ext uri="{FF2B5EF4-FFF2-40B4-BE49-F238E27FC236}">
                <a16:creationId xmlns:a16="http://schemas.microsoft.com/office/drawing/2014/main" id="{0DF3138B-4ADF-0EA5-8F22-C51B654C1DAF}"/>
              </a:ext>
            </a:extLst>
          </p:cNvPr>
          <p:cNvPicPr>
            <a:picLocks noChangeAspect="1"/>
          </p:cNvPicPr>
          <p:nvPr/>
        </p:nvPicPr>
        <p:blipFill>
          <a:blip r:embed="rId19"/>
          <a:stretch>
            <a:fillRect/>
          </a:stretch>
        </p:blipFill>
        <p:spPr>
          <a:xfrm>
            <a:off x="9110908" y="5073399"/>
            <a:ext cx="726300" cy="612341"/>
          </a:xfrm>
          <a:prstGeom prst="rect">
            <a:avLst/>
          </a:prstGeom>
        </p:spPr>
      </p:pic>
    </p:spTree>
    <p:extLst>
      <p:ext uri="{BB962C8B-B14F-4D97-AF65-F5344CB8AC3E}">
        <p14:creationId xmlns:p14="http://schemas.microsoft.com/office/powerpoint/2010/main" val="19350084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E1053B8-36D5-9667-C46B-1089F93AA8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F01F37-4B55-FFE2-9B7B-C0DDA25C3E2F}"/>
              </a:ext>
            </a:extLst>
          </p:cNvPr>
          <p:cNvSpPr>
            <a:spLocks noGrp="1"/>
          </p:cNvSpPr>
          <p:nvPr>
            <p:ph type="title"/>
          </p:nvPr>
        </p:nvSpPr>
        <p:spPr>
          <a:xfrm>
            <a:off x="839788" y="251618"/>
            <a:ext cx="10515600" cy="1230673"/>
          </a:xfrm>
          <a:solidFill>
            <a:schemeClr val="tx1">
              <a:alpha val="65000"/>
            </a:schemeClr>
          </a:solidFill>
        </p:spPr>
        <p:txBody>
          <a:bodyPr tIns="228600" anchor="ctr" anchorCtr="0">
            <a:noAutofit/>
          </a:bodyPr>
          <a:lstStyle/>
          <a:p>
            <a:pPr algn="ctr"/>
            <a:r>
              <a:rPr lang="en-US" sz="6000" dirty="0">
                <a:ln w="12700">
                  <a:noFill/>
                </a:ln>
                <a:solidFill>
                  <a:schemeClr val="bg1"/>
                </a:solidFill>
                <a:latin typeface="MINECRAFT" panose="02000603000000000000" pitchFamily="2" charset="0"/>
                <a:ea typeface="MINECRAFT" panose="02000603000000000000" pitchFamily="2" charset="0"/>
              </a:rPr>
              <a:t>SOUND FAMILIAR?</a:t>
            </a:r>
          </a:p>
        </p:txBody>
      </p:sp>
      <p:pic>
        <p:nvPicPr>
          <p:cNvPr id="16" name="Picture 15">
            <a:extLst>
              <a:ext uri="{FF2B5EF4-FFF2-40B4-BE49-F238E27FC236}">
                <a16:creationId xmlns:a16="http://schemas.microsoft.com/office/drawing/2014/main" id="{9F875516-4282-22EE-DFAD-5F899420EA6B}"/>
              </a:ext>
            </a:extLst>
          </p:cNvPr>
          <p:cNvPicPr>
            <a:picLocks noChangeAspect="1"/>
          </p:cNvPicPr>
          <p:nvPr/>
        </p:nvPicPr>
        <p:blipFill>
          <a:blip r:embed="rId4"/>
          <a:srcRect/>
          <a:stretch/>
        </p:blipFill>
        <p:spPr>
          <a:xfrm>
            <a:off x="6096000" y="4288385"/>
            <a:ext cx="2967788" cy="2071664"/>
          </a:xfrm>
          <a:prstGeom prst="rect">
            <a:avLst/>
          </a:prstGeom>
          <a:effectLst>
            <a:glow rad="216690">
              <a:schemeClr val="bg1">
                <a:alpha val="73728"/>
              </a:schemeClr>
            </a:glow>
          </a:effectLst>
          <a:scene3d>
            <a:camera prst="orthographicFront"/>
            <a:lightRig rig="threePt" dir="t"/>
          </a:scene3d>
          <a:sp3d prstMaterial="matte"/>
        </p:spPr>
      </p:pic>
      <p:pic>
        <p:nvPicPr>
          <p:cNvPr id="3" name="Picture 2">
            <a:extLst>
              <a:ext uri="{FF2B5EF4-FFF2-40B4-BE49-F238E27FC236}">
                <a16:creationId xmlns:a16="http://schemas.microsoft.com/office/drawing/2014/main" id="{F5655EFC-9050-0017-79FD-F09DBAAF2D80}"/>
              </a:ext>
            </a:extLst>
          </p:cNvPr>
          <p:cNvPicPr>
            <a:picLocks noChangeAspect="1"/>
          </p:cNvPicPr>
          <p:nvPr/>
        </p:nvPicPr>
        <p:blipFill>
          <a:blip r:embed="rId5"/>
          <a:srcRect/>
          <a:stretch/>
        </p:blipFill>
        <p:spPr>
          <a:xfrm>
            <a:off x="2391904" y="1714675"/>
            <a:ext cx="2945906" cy="2056388"/>
          </a:xfrm>
          <a:prstGeom prst="rect">
            <a:avLst/>
          </a:prstGeom>
          <a:effectLst>
            <a:glow rad="216690">
              <a:schemeClr val="bg1">
                <a:alpha val="73728"/>
              </a:schemeClr>
            </a:glow>
          </a:effectLst>
          <a:scene3d>
            <a:camera prst="orthographicFront"/>
            <a:lightRig rig="threePt" dir="t"/>
          </a:scene3d>
          <a:sp3d prstMaterial="matte"/>
        </p:spPr>
      </p:pic>
      <p:pic>
        <p:nvPicPr>
          <p:cNvPr id="4" name="Picture 3">
            <a:extLst>
              <a:ext uri="{FF2B5EF4-FFF2-40B4-BE49-F238E27FC236}">
                <a16:creationId xmlns:a16="http://schemas.microsoft.com/office/drawing/2014/main" id="{5873DA99-6312-09EA-68BF-7D9B2CC846AA}"/>
              </a:ext>
            </a:extLst>
          </p:cNvPr>
          <p:cNvPicPr>
            <a:picLocks noChangeAspect="1"/>
          </p:cNvPicPr>
          <p:nvPr/>
        </p:nvPicPr>
        <p:blipFill>
          <a:blip r:embed="rId6"/>
          <a:srcRect/>
          <a:stretch/>
        </p:blipFill>
        <p:spPr>
          <a:xfrm>
            <a:off x="2391904" y="4296023"/>
            <a:ext cx="2945906" cy="2056388"/>
          </a:xfrm>
          <a:prstGeom prst="rect">
            <a:avLst/>
          </a:prstGeom>
          <a:effectLst>
            <a:glow rad="216690">
              <a:schemeClr val="bg1">
                <a:alpha val="73728"/>
              </a:schemeClr>
            </a:glow>
          </a:effectLst>
          <a:scene3d>
            <a:camera prst="orthographicFront"/>
            <a:lightRig rig="threePt" dir="t"/>
          </a:scene3d>
          <a:sp3d prstMaterial="matte"/>
        </p:spPr>
      </p:pic>
      <p:pic>
        <p:nvPicPr>
          <p:cNvPr id="5" name="Picture 4">
            <a:extLst>
              <a:ext uri="{FF2B5EF4-FFF2-40B4-BE49-F238E27FC236}">
                <a16:creationId xmlns:a16="http://schemas.microsoft.com/office/drawing/2014/main" id="{DD5C0B72-D2C7-4645-0B4A-EE5A82382ED8}"/>
              </a:ext>
            </a:extLst>
          </p:cNvPr>
          <p:cNvPicPr>
            <a:picLocks noChangeAspect="1"/>
          </p:cNvPicPr>
          <p:nvPr/>
        </p:nvPicPr>
        <p:blipFill>
          <a:blip r:embed="rId7"/>
          <a:srcRect/>
          <a:stretch/>
        </p:blipFill>
        <p:spPr>
          <a:xfrm>
            <a:off x="6096000" y="1714675"/>
            <a:ext cx="2945906" cy="2056388"/>
          </a:xfrm>
          <a:prstGeom prst="rect">
            <a:avLst/>
          </a:prstGeom>
          <a:effectLst>
            <a:glow rad="216690">
              <a:schemeClr val="bg1">
                <a:alpha val="73728"/>
              </a:schemeClr>
            </a:glow>
          </a:effectLst>
          <a:scene3d>
            <a:camera prst="orthographicFront"/>
            <a:lightRig rig="threePt" dir="t"/>
          </a:scene3d>
          <a:sp3d prstMaterial="matte"/>
        </p:spPr>
      </p:pic>
      <p:pic>
        <p:nvPicPr>
          <p:cNvPr id="7" name="Picture 6" descr="A person's face on a toy&#10;&#10;AI-generated content may be incorrect.">
            <a:extLst>
              <a:ext uri="{FF2B5EF4-FFF2-40B4-BE49-F238E27FC236}">
                <a16:creationId xmlns:a16="http://schemas.microsoft.com/office/drawing/2014/main" id="{60141FE1-0003-1115-1D70-4535B49BE06E}"/>
              </a:ext>
            </a:extLst>
          </p:cNvPr>
          <p:cNvPicPr>
            <a:picLocks noChangeAspect="1"/>
          </p:cNvPicPr>
          <p:nvPr/>
        </p:nvPicPr>
        <p:blipFill>
          <a:blip r:embed="rId8"/>
          <a:stretch>
            <a:fillRect/>
          </a:stretch>
        </p:blipFill>
        <p:spPr>
          <a:xfrm>
            <a:off x="1722975" y="2624640"/>
            <a:ext cx="1337857" cy="1548894"/>
          </a:xfrm>
          <a:prstGeom prst="rect">
            <a:avLst/>
          </a:prstGeom>
        </p:spPr>
      </p:pic>
      <p:pic>
        <p:nvPicPr>
          <p:cNvPr id="10" name="Picture 9">
            <a:extLst>
              <a:ext uri="{FF2B5EF4-FFF2-40B4-BE49-F238E27FC236}">
                <a16:creationId xmlns:a16="http://schemas.microsoft.com/office/drawing/2014/main" id="{E001F262-5287-20D8-E401-D49989F2F951}"/>
              </a:ext>
            </a:extLst>
          </p:cNvPr>
          <p:cNvPicPr>
            <a:picLocks noChangeAspect="1"/>
          </p:cNvPicPr>
          <p:nvPr/>
        </p:nvPicPr>
        <p:blipFill>
          <a:blip r:embed="rId9"/>
          <a:srcRect/>
          <a:stretch/>
        </p:blipFill>
        <p:spPr>
          <a:xfrm>
            <a:off x="1722974" y="5328477"/>
            <a:ext cx="1337857" cy="1548893"/>
          </a:xfrm>
          <a:prstGeom prst="rect">
            <a:avLst/>
          </a:prstGeom>
        </p:spPr>
      </p:pic>
      <p:pic>
        <p:nvPicPr>
          <p:cNvPr id="11" name="Picture 10">
            <a:extLst>
              <a:ext uri="{FF2B5EF4-FFF2-40B4-BE49-F238E27FC236}">
                <a16:creationId xmlns:a16="http://schemas.microsoft.com/office/drawing/2014/main" id="{7839A28D-44F5-0279-DF76-62C8163E70A4}"/>
              </a:ext>
            </a:extLst>
          </p:cNvPr>
          <p:cNvPicPr>
            <a:picLocks noChangeAspect="1"/>
          </p:cNvPicPr>
          <p:nvPr/>
        </p:nvPicPr>
        <p:blipFill>
          <a:blip r:embed="rId10"/>
          <a:srcRect/>
          <a:stretch/>
        </p:blipFill>
        <p:spPr>
          <a:xfrm>
            <a:off x="8484121" y="5328477"/>
            <a:ext cx="1337857" cy="1548893"/>
          </a:xfrm>
          <a:prstGeom prst="rect">
            <a:avLst/>
          </a:prstGeom>
        </p:spPr>
      </p:pic>
      <p:pic>
        <p:nvPicPr>
          <p:cNvPr id="12" name="Picture 11">
            <a:extLst>
              <a:ext uri="{FF2B5EF4-FFF2-40B4-BE49-F238E27FC236}">
                <a16:creationId xmlns:a16="http://schemas.microsoft.com/office/drawing/2014/main" id="{B5B1A9F4-5433-717B-7379-D913B4054367}"/>
              </a:ext>
            </a:extLst>
          </p:cNvPr>
          <p:cNvPicPr>
            <a:picLocks noChangeAspect="1"/>
          </p:cNvPicPr>
          <p:nvPr/>
        </p:nvPicPr>
        <p:blipFill>
          <a:blip r:embed="rId11"/>
          <a:srcRect/>
          <a:stretch/>
        </p:blipFill>
        <p:spPr>
          <a:xfrm>
            <a:off x="8484121" y="2654553"/>
            <a:ext cx="1337857" cy="1548893"/>
          </a:xfrm>
          <a:prstGeom prst="rect">
            <a:avLst/>
          </a:prstGeom>
        </p:spPr>
      </p:pic>
    </p:spTree>
    <p:extLst>
      <p:ext uri="{BB962C8B-B14F-4D97-AF65-F5344CB8AC3E}">
        <p14:creationId xmlns:p14="http://schemas.microsoft.com/office/powerpoint/2010/main" val="28621658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858E2499-FFEA-4F95-E753-3A4B4F9C2D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A2E5E8-AB07-2DBC-28E7-CC01D2359703}"/>
              </a:ext>
            </a:extLst>
          </p:cNvPr>
          <p:cNvSpPr>
            <a:spLocks noGrp="1"/>
          </p:cNvSpPr>
          <p:nvPr>
            <p:ph type="title"/>
          </p:nvPr>
        </p:nvSpPr>
        <p:spPr>
          <a:xfrm>
            <a:off x="839788" y="251618"/>
            <a:ext cx="10515600" cy="1230673"/>
          </a:xfrm>
          <a:solidFill>
            <a:schemeClr val="tx1">
              <a:alpha val="65000"/>
            </a:schemeClr>
          </a:solidFill>
        </p:spPr>
        <p:txBody>
          <a:bodyPr tIns="228600" anchor="ctr" anchorCtr="0">
            <a:normAutofit/>
          </a:bodyPr>
          <a:lstStyle/>
          <a:p>
            <a:r>
              <a:rPr lang="en-US" sz="4000" dirty="0">
                <a:ln w="12700">
                  <a:noFill/>
                </a:ln>
                <a:solidFill>
                  <a:schemeClr val="bg1"/>
                </a:solidFill>
                <a:latin typeface="MINECRAFT" panose="02000603000000000000" pitchFamily="2" charset="0"/>
                <a:ea typeface="MINECRAFT" panose="02000603000000000000" pitchFamily="2" charset="0"/>
              </a:rPr>
              <a:t>Identity Development Ecological Heat Map</a:t>
            </a:r>
            <a:endParaRPr lang="en-US" sz="6000" dirty="0">
              <a:ln w="12700">
                <a:noFill/>
              </a:ln>
              <a:solidFill>
                <a:schemeClr val="bg1"/>
              </a:solidFill>
              <a:latin typeface="MINECRAFT" panose="02000603000000000000" pitchFamily="2" charset="0"/>
              <a:ea typeface="MINECRAFT" panose="02000603000000000000" pitchFamily="2" charset="0"/>
            </a:endParaRPr>
          </a:p>
        </p:txBody>
      </p:sp>
      <p:graphicFrame>
        <p:nvGraphicFramePr>
          <p:cNvPr id="3" name="Diagram 2">
            <a:extLst>
              <a:ext uri="{FF2B5EF4-FFF2-40B4-BE49-F238E27FC236}">
                <a16:creationId xmlns:a16="http://schemas.microsoft.com/office/drawing/2014/main" id="{17413F31-BCAC-ABD6-10CB-882F66A9D44A}"/>
              </a:ext>
            </a:extLst>
          </p:cNvPr>
          <p:cNvGraphicFramePr/>
          <p:nvPr>
            <p:extLst>
              <p:ext uri="{D42A27DB-BD31-4B8C-83A1-F6EECF244321}">
                <p14:modId xmlns:p14="http://schemas.microsoft.com/office/powerpoint/2010/main" val="2543485450"/>
              </p:ext>
            </p:extLst>
          </p:nvPr>
        </p:nvGraphicFramePr>
        <p:xfrm>
          <a:off x="2997200" y="1959429"/>
          <a:ext cx="5511695" cy="383411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2583658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A70BD71C-27F3-B97D-470E-D67D92F68AC3}"/>
            </a:ext>
          </a:extLst>
        </p:cNvPr>
        <p:cNvGrpSpPr/>
        <p:nvPr/>
      </p:nvGrpSpPr>
      <p:grpSpPr>
        <a:xfrm>
          <a:off x="0" y="0"/>
          <a:ext cx="0" cy="0"/>
          <a:chOff x="0" y="0"/>
          <a:chExt cx="0" cy="0"/>
        </a:xfrm>
      </p:grpSpPr>
      <p:grpSp>
        <p:nvGrpSpPr>
          <p:cNvPr id="14" name="Group 13">
            <a:extLst>
              <a:ext uri="{FF2B5EF4-FFF2-40B4-BE49-F238E27FC236}">
                <a16:creationId xmlns:a16="http://schemas.microsoft.com/office/drawing/2014/main" id="{FD775524-0999-FD06-DAD5-09D3B9E638E2}"/>
              </a:ext>
            </a:extLst>
          </p:cNvPr>
          <p:cNvGrpSpPr/>
          <p:nvPr/>
        </p:nvGrpSpPr>
        <p:grpSpPr>
          <a:xfrm>
            <a:off x="6733274" y="1622205"/>
            <a:ext cx="4622114" cy="4622114"/>
            <a:chOff x="838789" y="0"/>
            <a:chExt cx="3834117" cy="3834117"/>
          </a:xfrm>
        </p:grpSpPr>
        <p:sp>
          <p:nvSpPr>
            <p:cNvPr id="21" name="Oval 20">
              <a:extLst>
                <a:ext uri="{FF2B5EF4-FFF2-40B4-BE49-F238E27FC236}">
                  <a16:creationId xmlns:a16="http://schemas.microsoft.com/office/drawing/2014/main" id="{89885D91-A84C-D0D5-35E9-EA892D1F4A8C}"/>
                </a:ext>
              </a:extLst>
            </p:cNvPr>
            <p:cNvSpPr/>
            <p:nvPr/>
          </p:nvSpPr>
          <p:spPr>
            <a:xfrm>
              <a:off x="838789" y="0"/>
              <a:ext cx="3834117" cy="3834117"/>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22" name="Oval 4">
              <a:extLst>
                <a:ext uri="{FF2B5EF4-FFF2-40B4-BE49-F238E27FC236}">
                  <a16:creationId xmlns:a16="http://schemas.microsoft.com/office/drawing/2014/main" id="{63B755F9-4815-9190-0D6D-C0F09E9C9DB9}"/>
                </a:ext>
              </a:extLst>
            </p:cNvPr>
            <p:cNvSpPr txBox="1"/>
            <p:nvPr/>
          </p:nvSpPr>
          <p:spPr>
            <a:xfrm>
              <a:off x="2036950" y="191705"/>
              <a:ext cx="1437793" cy="38341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US" sz="1100" kern="1200" dirty="0"/>
                <a:t>Chronosystem</a:t>
              </a:r>
            </a:p>
          </p:txBody>
        </p:sp>
      </p:grpSp>
      <p:grpSp>
        <p:nvGrpSpPr>
          <p:cNvPr id="15" name="Group 14">
            <a:extLst>
              <a:ext uri="{FF2B5EF4-FFF2-40B4-BE49-F238E27FC236}">
                <a16:creationId xmlns:a16="http://schemas.microsoft.com/office/drawing/2014/main" id="{3DB040B4-4ECB-4275-7C52-A5762D888C9F}"/>
              </a:ext>
            </a:extLst>
          </p:cNvPr>
          <p:cNvGrpSpPr/>
          <p:nvPr/>
        </p:nvGrpSpPr>
        <p:grpSpPr>
          <a:xfrm>
            <a:off x="7127273" y="2387421"/>
            <a:ext cx="3834117" cy="3834117"/>
            <a:chOff x="1126347" y="575117"/>
            <a:chExt cx="3258999" cy="3258999"/>
          </a:xfrm>
        </p:grpSpPr>
        <p:sp>
          <p:nvSpPr>
            <p:cNvPr id="19" name="Oval 18">
              <a:extLst>
                <a:ext uri="{FF2B5EF4-FFF2-40B4-BE49-F238E27FC236}">
                  <a16:creationId xmlns:a16="http://schemas.microsoft.com/office/drawing/2014/main" id="{E270DC65-A3BD-F61B-3348-B066C0F0D349}"/>
                </a:ext>
              </a:extLst>
            </p:cNvPr>
            <p:cNvSpPr/>
            <p:nvPr/>
          </p:nvSpPr>
          <p:spPr>
            <a:xfrm>
              <a:off x="1126347" y="575117"/>
              <a:ext cx="3258999" cy="3258999"/>
            </a:xfrm>
            <a:prstGeom prst="ellipse">
              <a:avLst/>
            </a:prstGeom>
            <a:solidFill>
              <a:srgbClr val="41B2B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20" name="Oval 6">
              <a:extLst>
                <a:ext uri="{FF2B5EF4-FFF2-40B4-BE49-F238E27FC236}">
                  <a16:creationId xmlns:a16="http://schemas.microsoft.com/office/drawing/2014/main" id="{7BBA101E-5C36-70C5-674B-48A2405595EC}"/>
                </a:ext>
              </a:extLst>
            </p:cNvPr>
            <p:cNvSpPr txBox="1"/>
            <p:nvPr/>
          </p:nvSpPr>
          <p:spPr>
            <a:xfrm>
              <a:off x="2053125" y="762510"/>
              <a:ext cx="1405443" cy="37478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US" sz="1100" kern="1200" dirty="0"/>
                <a:t>Macrosystem</a:t>
              </a:r>
            </a:p>
          </p:txBody>
        </p:sp>
      </p:grpSp>
      <p:grpSp>
        <p:nvGrpSpPr>
          <p:cNvPr id="16" name="Group 15">
            <a:extLst>
              <a:ext uri="{FF2B5EF4-FFF2-40B4-BE49-F238E27FC236}">
                <a16:creationId xmlns:a16="http://schemas.microsoft.com/office/drawing/2014/main" id="{F1CC43A0-6097-7290-D10F-04D79E29CD7A}"/>
              </a:ext>
            </a:extLst>
          </p:cNvPr>
          <p:cNvGrpSpPr/>
          <p:nvPr/>
        </p:nvGrpSpPr>
        <p:grpSpPr>
          <a:xfrm>
            <a:off x="7421444" y="3086577"/>
            <a:ext cx="3202606" cy="3157742"/>
            <a:chOff x="1413906" y="1150235"/>
            <a:chExt cx="2683881" cy="2683881"/>
          </a:xfrm>
        </p:grpSpPr>
        <p:sp>
          <p:nvSpPr>
            <p:cNvPr id="17" name="Oval 16">
              <a:extLst>
                <a:ext uri="{FF2B5EF4-FFF2-40B4-BE49-F238E27FC236}">
                  <a16:creationId xmlns:a16="http://schemas.microsoft.com/office/drawing/2014/main" id="{072BE4DD-8D97-285C-ABD4-A065D678ACD6}"/>
                </a:ext>
              </a:extLst>
            </p:cNvPr>
            <p:cNvSpPr/>
            <p:nvPr/>
          </p:nvSpPr>
          <p:spPr>
            <a:xfrm>
              <a:off x="1413906" y="1150235"/>
              <a:ext cx="2683881" cy="2683881"/>
            </a:xfrm>
            <a:prstGeom prst="ellipse">
              <a:avLst/>
            </a:prstGeom>
            <a:solidFill>
              <a:srgbClr val="C2E5DC"/>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18" name="Oval 8">
              <a:extLst>
                <a:ext uri="{FF2B5EF4-FFF2-40B4-BE49-F238E27FC236}">
                  <a16:creationId xmlns:a16="http://schemas.microsoft.com/office/drawing/2014/main" id="{E087E5BF-9932-E20E-289A-47447423B137}"/>
                </a:ext>
              </a:extLst>
            </p:cNvPr>
            <p:cNvSpPr txBox="1"/>
            <p:nvPr/>
          </p:nvSpPr>
          <p:spPr>
            <a:xfrm>
              <a:off x="2061393" y="1335422"/>
              <a:ext cx="1388908" cy="3703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US" sz="1100" kern="1200" dirty="0" err="1"/>
                <a:t>Exosystem</a:t>
              </a:r>
              <a:endParaRPr lang="en-US" sz="1100" kern="1200" dirty="0"/>
            </a:p>
          </p:txBody>
        </p:sp>
      </p:grpSp>
      <p:sp>
        <p:nvSpPr>
          <p:cNvPr id="2" name="Title 1">
            <a:extLst>
              <a:ext uri="{FF2B5EF4-FFF2-40B4-BE49-F238E27FC236}">
                <a16:creationId xmlns:a16="http://schemas.microsoft.com/office/drawing/2014/main" id="{E823CDE9-30C6-4DA9-EBA3-D4951D46091E}"/>
              </a:ext>
            </a:extLst>
          </p:cNvPr>
          <p:cNvSpPr>
            <a:spLocks noGrp="1"/>
          </p:cNvSpPr>
          <p:nvPr>
            <p:ph type="title"/>
          </p:nvPr>
        </p:nvSpPr>
        <p:spPr>
          <a:xfrm>
            <a:off x="839788" y="251618"/>
            <a:ext cx="10515600" cy="1230673"/>
          </a:xfrm>
          <a:solidFill>
            <a:schemeClr val="tx1">
              <a:alpha val="65000"/>
            </a:schemeClr>
          </a:solidFill>
        </p:spPr>
        <p:txBody>
          <a:bodyPr tIns="228600" anchor="ctr" anchorCtr="0">
            <a:noAutofit/>
          </a:bodyPr>
          <a:lstStyle/>
          <a:p>
            <a:pPr algn="ctr"/>
            <a:r>
              <a:rPr lang="en-US" sz="4700" dirty="0">
                <a:ln w="12700">
                  <a:noFill/>
                </a:ln>
                <a:solidFill>
                  <a:schemeClr val="bg1"/>
                </a:solidFill>
                <a:latin typeface="MINECRAFT" panose="02000603000000000000" pitchFamily="2" charset="0"/>
                <a:ea typeface="MINECRAFT" panose="02000603000000000000" pitchFamily="2" charset="0"/>
              </a:rPr>
              <a:t>College as a Sandbox Environment</a:t>
            </a:r>
          </a:p>
        </p:txBody>
      </p:sp>
      <p:graphicFrame>
        <p:nvGraphicFramePr>
          <p:cNvPr id="3" name="Diagram 2">
            <a:extLst>
              <a:ext uri="{FF2B5EF4-FFF2-40B4-BE49-F238E27FC236}">
                <a16:creationId xmlns:a16="http://schemas.microsoft.com/office/drawing/2014/main" id="{4D589341-20BE-EE2D-C2DD-663195447047}"/>
              </a:ext>
            </a:extLst>
          </p:cNvPr>
          <p:cNvGraphicFramePr/>
          <p:nvPr>
            <p:extLst>
              <p:ext uri="{D42A27DB-BD31-4B8C-83A1-F6EECF244321}">
                <p14:modId xmlns:p14="http://schemas.microsoft.com/office/powerpoint/2010/main" val="1434300924"/>
              </p:ext>
            </p:extLst>
          </p:nvPr>
        </p:nvGraphicFramePr>
        <p:xfrm>
          <a:off x="836612" y="2016203"/>
          <a:ext cx="4246136" cy="383411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6" name="Picture 5">
            <a:extLst>
              <a:ext uri="{FF2B5EF4-FFF2-40B4-BE49-F238E27FC236}">
                <a16:creationId xmlns:a16="http://schemas.microsoft.com/office/drawing/2014/main" id="{552FF66A-EB70-7171-504C-FF17E4B10994}"/>
              </a:ext>
            </a:extLst>
          </p:cNvPr>
          <p:cNvPicPr>
            <a:picLocks noChangeAspect="1"/>
          </p:cNvPicPr>
          <p:nvPr/>
        </p:nvPicPr>
        <p:blipFill>
          <a:blip r:embed="rId9"/>
          <a:stretch>
            <a:fillRect/>
          </a:stretch>
        </p:blipFill>
        <p:spPr>
          <a:xfrm>
            <a:off x="5187730" y="3216951"/>
            <a:ext cx="1241321" cy="1046553"/>
          </a:xfrm>
          <a:prstGeom prst="rect">
            <a:avLst/>
          </a:prstGeom>
        </p:spPr>
      </p:pic>
      <p:pic>
        <p:nvPicPr>
          <p:cNvPr id="24" name="Picture 23" descr="A wooden frame with a white surface&#10;&#10;AI-generated content may be incorrect.">
            <a:extLst>
              <a:ext uri="{FF2B5EF4-FFF2-40B4-BE49-F238E27FC236}">
                <a16:creationId xmlns:a16="http://schemas.microsoft.com/office/drawing/2014/main" id="{82EE1E9B-D212-EF50-7421-2663C677D2FA}"/>
              </a:ext>
            </a:extLst>
          </p:cNvPr>
          <p:cNvPicPr>
            <a:picLocks noChangeAspect="1"/>
          </p:cNvPicPr>
          <p:nvPr/>
        </p:nvPicPr>
        <p:blipFill>
          <a:blip r:embed="rId10">
            <a:alphaModFix amt="75000"/>
          </a:blip>
          <a:stretch>
            <a:fillRect/>
          </a:stretch>
        </p:blipFill>
        <p:spPr>
          <a:xfrm>
            <a:off x="7591088" y="3613609"/>
            <a:ext cx="2906491" cy="2980073"/>
          </a:xfrm>
          <a:prstGeom prst="rect">
            <a:avLst/>
          </a:prstGeom>
        </p:spPr>
      </p:pic>
      <p:graphicFrame>
        <p:nvGraphicFramePr>
          <p:cNvPr id="7" name="Diagram 6">
            <a:extLst>
              <a:ext uri="{FF2B5EF4-FFF2-40B4-BE49-F238E27FC236}">
                <a16:creationId xmlns:a16="http://schemas.microsoft.com/office/drawing/2014/main" id="{842C94BE-9A6D-5882-6507-E4058A0E8A8B}"/>
              </a:ext>
            </a:extLst>
          </p:cNvPr>
          <p:cNvGraphicFramePr/>
          <p:nvPr>
            <p:extLst>
              <p:ext uri="{D42A27DB-BD31-4B8C-83A1-F6EECF244321}">
                <p14:modId xmlns:p14="http://schemas.microsoft.com/office/powerpoint/2010/main" val="3065836732"/>
              </p:ext>
            </p:extLst>
          </p:nvPr>
        </p:nvGraphicFramePr>
        <p:xfrm>
          <a:off x="7702392" y="3988371"/>
          <a:ext cx="2683881" cy="2255948"/>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Tree>
    <p:extLst>
      <p:ext uri="{BB962C8B-B14F-4D97-AF65-F5344CB8AC3E}">
        <p14:creationId xmlns:p14="http://schemas.microsoft.com/office/powerpoint/2010/main" val="22098547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8D261801-2261-A249-205C-AD6CE436B8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38A118-8A48-C628-1684-115A16C6E135}"/>
              </a:ext>
            </a:extLst>
          </p:cNvPr>
          <p:cNvSpPr>
            <a:spLocks noGrp="1"/>
          </p:cNvSpPr>
          <p:nvPr>
            <p:ph type="title"/>
          </p:nvPr>
        </p:nvSpPr>
        <p:spPr>
          <a:xfrm>
            <a:off x="839788" y="251618"/>
            <a:ext cx="10515600" cy="1490555"/>
          </a:xfrm>
          <a:solidFill>
            <a:schemeClr val="tx1">
              <a:alpha val="65000"/>
            </a:schemeClr>
          </a:solidFill>
        </p:spPr>
        <p:txBody>
          <a:bodyPr tIns="228600" anchor="ctr" anchorCtr="0">
            <a:normAutofit fontScale="90000"/>
          </a:bodyPr>
          <a:lstStyle/>
          <a:p>
            <a:r>
              <a:rPr lang="en-US" sz="6000" dirty="0">
                <a:ln w="12700">
                  <a:noFill/>
                </a:ln>
                <a:solidFill>
                  <a:schemeClr val="bg1"/>
                </a:solidFill>
                <a:latin typeface="MINECRAFT" panose="02000603000000000000" pitchFamily="2" charset="0"/>
                <a:ea typeface="MINECRAFT" panose="02000603000000000000" pitchFamily="2" charset="0"/>
              </a:rPr>
              <a:t>COLLEGE: </a:t>
            </a:r>
            <a:br>
              <a:rPr lang="en-US" sz="6000" dirty="0">
                <a:ln w="12700">
                  <a:noFill/>
                </a:ln>
                <a:solidFill>
                  <a:schemeClr val="bg1"/>
                </a:solidFill>
                <a:latin typeface="MINECRAFT" panose="02000603000000000000" pitchFamily="2" charset="0"/>
                <a:ea typeface="MINECRAFT" panose="02000603000000000000" pitchFamily="2" charset="0"/>
              </a:rPr>
            </a:br>
            <a:r>
              <a:rPr lang="en-US" sz="6000" dirty="0">
                <a:ln w="12700">
                  <a:noFill/>
                </a:ln>
                <a:solidFill>
                  <a:schemeClr val="bg1"/>
                </a:solidFill>
                <a:latin typeface="MINECRAFT" panose="02000603000000000000" pitchFamily="2" charset="0"/>
                <a:ea typeface="MINECRAFT" panose="02000603000000000000" pitchFamily="2" charset="0"/>
              </a:rPr>
              <a:t>A Sandbox for Sandboxes</a:t>
            </a:r>
          </a:p>
        </p:txBody>
      </p:sp>
      <p:sp>
        <p:nvSpPr>
          <p:cNvPr id="4" name="Content Placeholder 4">
            <a:extLst>
              <a:ext uri="{FF2B5EF4-FFF2-40B4-BE49-F238E27FC236}">
                <a16:creationId xmlns:a16="http://schemas.microsoft.com/office/drawing/2014/main" id="{1F4DB811-D80A-A079-ECE8-C9D795AB47C2}"/>
              </a:ext>
            </a:extLst>
          </p:cNvPr>
          <p:cNvSpPr>
            <a:spLocks noGrp="1"/>
          </p:cNvSpPr>
          <p:nvPr>
            <p:ph sz="half" idx="2"/>
          </p:nvPr>
        </p:nvSpPr>
        <p:spPr>
          <a:xfrm>
            <a:off x="839788" y="2030931"/>
            <a:ext cx="10515600" cy="3474719"/>
          </a:xfrm>
          <a:solidFill>
            <a:schemeClr val="tx1">
              <a:alpha val="65000"/>
            </a:schemeClr>
          </a:solidFill>
        </p:spPr>
        <p:txBody>
          <a:bodyPr anchor="ctr" anchorCtr="0">
            <a:normAutofit/>
          </a:bodyPr>
          <a:lstStyle/>
          <a:p>
            <a:pPr marL="0" indent="0" algn="ctr">
              <a:lnSpc>
                <a:spcPct val="150000"/>
              </a:lnSpc>
              <a:buNone/>
            </a:pPr>
            <a:r>
              <a:rPr lang="en-US" sz="2400" i="1" u="none" strike="noStrike" dirty="0">
                <a:solidFill>
                  <a:schemeClr val="bg1"/>
                </a:solidFill>
                <a:effectLst/>
                <a:latin typeface="Avenir Next Condensed" panose="020B0506020202020204" pitchFamily="34" charset="0"/>
                <a:ea typeface="Helvetica Neue" panose="02000503000000020004" pitchFamily="2" charset="0"/>
                <a:cs typeface="Helvetica Neue" panose="02000503000000020004" pitchFamily="2" charset="0"/>
              </a:rPr>
              <a:t>“[W]</a:t>
            </a:r>
            <a:r>
              <a:rPr lang="en-US" sz="2400" i="1" u="none" strike="noStrike" dirty="0" err="1">
                <a:solidFill>
                  <a:schemeClr val="bg1"/>
                </a:solidFill>
                <a:effectLst/>
                <a:latin typeface="Avenir Next Condensed" panose="020B0506020202020204" pitchFamily="34" charset="0"/>
                <a:ea typeface="Helvetica Neue" panose="02000503000000020004" pitchFamily="2" charset="0"/>
                <a:cs typeface="Helvetica Neue" panose="02000503000000020004" pitchFamily="2" charset="0"/>
              </a:rPr>
              <a:t>ithin</a:t>
            </a:r>
            <a:r>
              <a:rPr lang="en-US" sz="2400" i="1" u="none" strike="noStrike" dirty="0">
                <a:solidFill>
                  <a:schemeClr val="bg1"/>
                </a:solidFill>
                <a:effectLst/>
                <a:latin typeface="Avenir Next Condensed" panose="020B0506020202020204" pitchFamily="34" charset="0"/>
                <a:ea typeface="Helvetica Neue" panose="02000503000000020004" pitchFamily="2" charset="0"/>
                <a:cs typeface="Helvetica Neue" panose="02000503000000020004" pitchFamily="2" charset="0"/>
              </a:rPr>
              <a:t> the university structure, students have more autonomy than at previous points in their life, while still being, to some extent, protected and safe […] Thus, colleges can be an incubator of sorts […] a small-scale environment to see what tactics work, which ones tend to fail, and what risks and benefits are associated – lessons they can take and apply elsewhere after they graduate.” </a:t>
            </a:r>
            <a:r>
              <a:rPr lang="en-US" sz="2400" u="none" strike="noStrike" dirty="0">
                <a:solidFill>
                  <a:schemeClr val="bg1"/>
                </a:solidFill>
                <a:effectLst/>
                <a:latin typeface="Avenir Next Condensed" panose="020B0506020202020204" pitchFamily="34" charset="0"/>
                <a:ea typeface="Helvetica Neue" panose="02000503000000020004" pitchFamily="2" charset="0"/>
                <a:cs typeface="Helvetica Neue" panose="02000503000000020004" pitchFamily="2" charset="0"/>
              </a:rPr>
              <a:t>(McCarron, 2024)</a:t>
            </a:r>
            <a:endParaRPr lang="en-US" sz="3200" i="1" dirty="0">
              <a:ln w="6350">
                <a:noFill/>
              </a:ln>
              <a:solidFill>
                <a:schemeClr val="bg1"/>
              </a:solidFill>
              <a:latin typeface="Avenir Next Condensed" panose="020B0506020202020204" pitchFamily="34"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23147361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D2A2F54-FF9C-3518-2DE7-B6EF0641A9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580DC9-B9FB-9950-BAE8-AF523A2D817D}"/>
              </a:ext>
            </a:extLst>
          </p:cNvPr>
          <p:cNvSpPr>
            <a:spLocks noGrp="1"/>
          </p:cNvSpPr>
          <p:nvPr>
            <p:ph type="title"/>
          </p:nvPr>
        </p:nvSpPr>
        <p:spPr>
          <a:xfrm>
            <a:off x="839788" y="251618"/>
            <a:ext cx="10515600" cy="1490555"/>
          </a:xfrm>
          <a:solidFill>
            <a:schemeClr val="tx1">
              <a:alpha val="65000"/>
            </a:schemeClr>
          </a:solidFill>
        </p:spPr>
        <p:txBody>
          <a:bodyPr tIns="228600" anchor="ctr" anchorCtr="0">
            <a:normAutofit fontScale="90000"/>
          </a:bodyPr>
          <a:lstStyle/>
          <a:p>
            <a:r>
              <a:rPr lang="en-US" sz="6000" dirty="0">
                <a:ln w="12700">
                  <a:noFill/>
                </a:ln>
                <a:solidFill>
                  <a:schemeClr val="bg1"/>
                </a:solidFill>
                <a:latin typeface="MINECRAFT" panose="02000603000000000000" pitchFamily="2" charset="0"/>
                <a:ea typeface="MINECRAFT" panose="02000603000000000000" pitchFamily="2" charset="0"/>
              </a:rPr>
              <a:t>COLLEGE: </a:t>
            </a:r>
            <a:br>
              <a:rPr lang="en-US" sz="6000" dirty="0">
                <a:ln w="12700">
                  <a:noFill/>
                </a:ln>
                <a:solidFill>
                  <a:schemeClr val="bg1"/>
                </a:solidFill>
                <a:latin typeface="MINECRAFT" panose="02000603000000000000" pitchFamily="2" charset="0"/>
                <a:ea typeface="MINECRAFT" panose="02000603000000000000" pitchFamily="2" charset="0"/>
              </a:rPr>
            </a:br>
            <a:r>
              <a:rPr lang="en-US" sz="6000" i="1" dirty="0">
                <a:ln w="12700">
                  <a:noFill/>
                </a:ln>
                <a:solidFill>
                  <a:schemeClr val="bg1"/>
                </a:solidFill>
                <a:latin typeface="MINECRAFT" panose="02000603000000000000" pitchFamily="2" charset="0"/>
                <a:ea typeface="MINECRAFT" panose="02000603000000000000" pitchFamily="2" charset="0"/>
              </a:rPr>
              <a:t>My</a:t>
            </a:r>
            <a:r>
              <a:rPr lang="en-US" sz="6000" dirty="0">
                <a:ln w="12700">
                  <a:noFill/>
                </a:ln>
                <a:solidFill>
                  <a:schemeClr val="bg1"/>
                </a:solidFill>
                <a:latin typeface="MINECRAFT" panose="02000603000000000000" pitchFamily="2" charset="0"/>
                <a:ea typeface="MINECRAFT" panose="02000603000000000000" pitchFamily="2" charset="0"/>
              </a:rPr>
              <a:t> Sandbox in a Sandbox</a:t>
            </a:r>
          </a:p>
        </p:txBody>
      </p:sp>
      <p:sp>
        <p:nvSpPr>
          <p:cNvPr id="6" name="Text Placeholder 3">
            <a:extLst>
              <a:ext uri="{FF2B5EF4-FFF2-40B4-BE49-F238E27FC236}">
                <a16:creationId xmlns:a16="http://schemas.microsoft.com/office/drawing/2014/main" id="{0DC87705-A881-98FC-0135-DE4BF9700A1E}"/>
              </a:ext>
            </a:extLst>
          </p:cNvPr>
          <p:cNvSpPr>
            <a:spLocks noGrp="1"/>
          </p:cNvSpPr>
          <p:nvPr>
            <p:ph type="body" idx="1"/>
          </p:nvPr>
        </p:nvSpPr>
        <p:spPr>
          <a:xfrm>
            <a:off x="839788" y="2145091"/>
            <a:ext cx="4800939" cy="570398"/>
          </a:xfrm>
          <a:solidFill>
            <a:schemeClr val="tx1">
              <a:alpha val="65000"/>
            </a:schemeClr>
          </a:solidFill>
        </p:spPr>
        <p:txBody>
          <a:bodyPr>
            <a:noAutofit/>
          </a:bodyPr>
          <a:lstStyle/>
          <a:p>
            <a:r>
              <a:rPr lang="en-US" sz="2800" b="0" dirty="0">
                <a:solidFill>
                  <a:schemeClr val="bg1"/>
                </a:solidFill>
                <a:latin typeface="MINECRAFT" panose="02000603000000000000" pitchFamily="2" charset="0"/>
                <a:ea typeface="MINECRAFT" panose="02000603000000000000" pitchFamily="2" charset="0"/>
              </a:rPr>
              <a:t>DISABILITY IDENTITY</a:t>
            </a:r>
          </a:p>
        </p:txBody>
      </p:sp>
      <p:sp>
        <p:nvSpPr>
          <p:cNvPr id="7" name="Content Placeholder 4">
            <a:extLst>
              <a:ext uri="{FF2B5EF4-FFF2-40B4-BE49-F238E27FC236}">
                <a16:creationId xmlns:a16="http://schemas.microsoft.com/office/drawing/2014/main" id="{ACA6C24A-C20F-913A-5B52-B5C632DCE325}"/>
              </a:ext>
            </a:extLst>
          </p:cNvPr>
          <p:cNvSpPr>
            <a:spLocks noGrp="1"/>
          </p:cNvSpPr>
          <p:nvPr>
            <p:ph sz="half" idx="2"/>
          </p:nvPr>
        </p:nvSpPr>
        <p:spPr>
          <a:xfrm>
            <a:off x="839788" y="2715489"/>
            <a:ext cx="4800939" cy="3010201"/>
          </a:xfrm>
          <a:solidFill>
            <a:schemeClr val="tx1">
              <a:alpha val="65000"/>
            </a:schemeClr>
          </a:solidFill>
        </p:spPr>
        <p:txBody>
          <a:bodyPr>
            <a:normAutofit/>
          </a:bodyPr>
          <a:lstStyle/>
          <a:p>
            <a:pPr marL="0" indent="0">
              <a:buNone/>
            </a:pPr>
            <a:r>
              <a:rPr lang="en-US" sz="2400" dirty="0">
                <a:ln w="6350">
                  <a:noFill/>
                </a:ln>
                <a:solidFill>
                  <a:schemeClr val="bg1"/>
                </a:solidFill>
                <a:latin typeface="Mario64" pitchFamily="2" charset="0"/>
                <a:ea typeface="Helvetica Neue Medium" panose="02000503000000020004" pitchFamily="2" charset="0"/>
                <a:cs typeface="Helvetica Neue Medium" panose="02000503000000020004" pitchFamily="2" charset="0"/>
              </a:rPr>
              <a:t>* Context:  Family  that  did  not  discuss  mental  health  or  take  it  very  seriously</a:t>
            </a:r>
          </a:p>
          <a:p>
            <a:pPr marL="0" indent="0">
              <a:buNone/>
            </a:pPr>
            <a:r>
              <a:rPr lang="en-US" sz="2400" dirty="0">
                <a:ln w="6350">
                  <a:noFill/>
                </a:ln>
                <a:solidFill>
                  <a:schemeClr val="bg1"/>
                </a:solidFill>
                <a:latin typeface="Mario64" pitchFamily="2" charset="0"/>
                <a:ea typeface="Helvetica Neue Medium" panose="02000503000000020004" pitchFamily="2" charset="0"/>
                <a:cs typeface="Helvetica Neue Medium" panose="02000503000000020004" pitchFamily="2" charset="0"/>
              </a:rPr>
              <a:t>* College:  Emphasis  on  wellness, distance  from  previous  environment, free  counseling  sessions</a:t>
            </a:r>
          </a:p>
          <a:p>
            <a:pPr marL="0" indent="0">
              <a:buNone/>
            </a:pPr>
            <a:r>
              <a:rPr lang="en-US" sz="2400" dirty="0">
                <a:ln w="6350">
                  <a:noFill/>
                </a:ln>
                <a:solidFill>
                  <a:schemeClr val="bg1"/>
                </a:solidFill>
                <a:latin typeface="Mario64" pitchFamily="2" charset="0"/>
                <a:ea typeface="Helvetica Neue Medium" panose="02000503000000020004" pitchFamily="2" charset="0"/>
                <a:cs typeface="Helvetica Neue Medium" panose="02000503000000020004" pitchFamily="2" charset="0"/>
              </a:rPr>
              <a:t>* Outcome:  Diagnoses  and  treatment </a:t>
            </a:r>
          </a:p>
        </p:txBody>
      </p:sp>
      <p:sp>
        <p:nvSpPr>
          <p:cNvPr id="8" name="Text Placeholder 5">
            <a:extLst>
              <a:ext uri="{FF2B5EF4-FFF2-40B4-BE49-F238E27FC236}">
                <a16:creationId xmlns:a16="http://schemas.microsoft.com/office/drawing/2014/main" id="{CF987594-D478-DB92-47B2-3BECAC915F18}"/>
              </a:ext>
            </a:extLst>
          </p:cNvPr>
          <p:cNvSpPr>
            <a:spLocks noGrp="1"/>
          </p:cNvSpPr>
          <p:nvPr>
            <p:ph type="body" sz="quarter" idx="3"/>
          </p:nvPr>
        </p:nvSpPr>
        <p:spPr>
          <a:xfrm>
            <a:off x="6551270" y="2145092"/>
            <a:ext cx="4800940" cy="570397"/>
          </a:xfrm>
          <a:solidFill>
            <a:schemeClr val="tx1">
              <a:alpha val="65000"/>
            </a:schemeClr>
          </a:solidFill>
          <a:ln>
            <a:noFill/>
          </a:ln>
        </p:spPr>
        <p:txBody>
          <a:bodyPr>
            <a:normAutofit/>
          </a:bodyPr>
          <a:lstStyle/>
          <a:p>
            <a:r>
              <a:rPr lang="en-US" sz="2800" b="0" dirty="0">
                <a:solidFill>
                  <a:schemeClr val="bg1"/>
                </a:solidFill>
                <a:latin typeface="MINECRAFT" panose="02000603000000000000" pitchFamily="2" charset="0"/>
                <a:ea typeface="MINECRAFT" panose="02000603000000000000" pitchFamily="2" charset="0"/>
              </a:rPr>
              <a:t>QUEER IDENTITY</a:t>
            </a:r>
          </a:p>
        </p:txBody>
      </p:sp>
      <p:sp>
        <p:nvSpPr>
          <p:cNvPr id="9" name="Content Placeholder 6">
            <a:extLst>
              <a:ext uri="{FF2B5EF4-FFF2-40B4-BE49-F238E27FC236}">
                <a16:creationId xmlns:a16="http://schemas.microsoft.com/office/drawing/2014/main" id="{EFA10758-B8E5-9BAE-D542-8084398B5A97}"/>
              </a:ext>
            </a:extLst>
          </p:cNvPr>
          <p:cNvSpPr>
            <a:spLocks noGrp="1"/>
          </p:cNvSpPr>
          <p:nvPr>
            <p:ph sz="quarter" idx="4"/>
          </p:nvPr>
        </p:nvSpPr>
        <p:spPr>
          <a:xfrm>
            <a:off x="6551270" y="2715490"/>
            <a:ext cx="4800940" cy="3010201"/>
          </a:xfrm>
          <a:solidFill>
            <a:schemeClr val="tx1">
              <a:alpha val="65000"/>
            </a:schemeClr>
          </a:solidFill>
        </p:spPr>
        <p:txBody>
          <a:bodyPr>
            <a:normAutofit/>
          </a:bodyPr>
          <a:lstStyle/>
          <a:p>
            <a:pPr marL="0" indent="0">
              <a:buNone/>
            </a:pPr>
            <a:r>
              <a:rPr lang="en-US" sz="2400" dirty="0">
                <a:ln w="6350">
                  <a:noFill/>
                </a:ln>
                <a:solidFill>
                  <a:schemeClr val="bg1"/>
                </a:solidFill>
                <a:latin typeface="Mario64" pitchFamily="2" charset="0"/>
              </a:rPr>
              <a:t>* Context:  Conservative,  Christian,  </a:t>
            </a:r>
            <a:r>
              <a:rPr lang="en-US" sz="2400" dirty="0" err="1">
                <a:ln w="6350">
                  <a:noFill/>
                </a:ln>
                <a:solidFill>
                  <a:schemeClr val="bg1"/>
                </a:solidFill>
                <a:latin typeface="Mario64" pitchFamily="2" charset="0"/>
              </a:rPr>
              <a:t>cisheterosexist</a:t>
            </a:r>
            <a:r>
              <a:rPr lang="en-US" sz="2400" dirty="0">
                <a:ln w="6350">
                  <a:noFill/>
                </a:ln>
                <a:solidFill>
                  <a:schemeClr val="bg1"/>
                </a:solidFill>
                <a:latin typeface="Mario64" pitchFamily="2" charset="0"/>
              </a:rPr>
              <a:t>  environment. “I’m  gay,  but  I’m  not  one  of  </a:t>
            </a:r>
            <a:r>
              <a:rPr lang="en-US" sz="2400" i="1" dirty="0">
                <a:ln w="6350">
                  <a:noFill/>
                </a:ln>
                <a:solidFill>
                  <a:schemeClr val="bg1"/>
                </a:solidFill>
                <a:latin typeface="Mario64" pitchFamily="2" charset="0"/>
              </a:rPr>
              <a:t>those</a:t>
            </a:r>
            <a:r>
              <a:rPr lang="en-US" sz="2400" dirty="0">
                <a:ln w="6350">
                  <a:noFill/>
                </a:ln>
                <a:solidFill>
                  <a:schemeClr val="bg1"/>
                </a:solidFill>
                <a:latin typeface="Mario64" pitchFamily="2" charset="0"/>
              </a:rPr>
              <a:t>  gays”</a:t>
            </a:r>
          </a:p>
          <a:p>
            <a:pPr marL="0" indent="0">
              <a:buNone/>
            </a:pPr>
            <a:r>
              <a:rPr lang="en-US" sz="2400" dirty="0">
                <a:ln w="6350">
                  <a:noFill/>
                </a:ln>
                <a:solidFill>
                  <a:schemeClr val="bg1"/>
                </a:solidFill>
                <a:latin typeface="Mario64" pitchFamily="2" charset="0"/>
              </a:rPr>
              <a:t>* College:  High  visibility  of  queer  identities;  new  concepts  around  gender</a:t>
            </a:r>
          </a:p>
          <a:p>
            <a:pPr marL="0" indent="0">
              <a:buNone/>
            </a:pPr>
            <a:r>
              <a:rPr lang="en-US" sz="2400" dirty="0">
                <a:ln w="6350">
                  <a:noFill/>
                </a:ln>
                <a:solidFill>
                  <a:schemeClr val="bg1"/>
                </a:solidFill>
                <a:latin typeface="Mario64" pitchFamily="2" charset="0"/>
              </a:rPr>
              <a:t>* Outcome:  Deeper  interrogation  and  exploration  of  my  queer  identity</a:t>
            </a:r>
          </a:p>
        </p:txBody>
      </p:sp>
      <p:pic>
        <p:nvPicPr>
          <p:cNvPr id="14" name="Picture 13" descr="A person with a white face and black text&#10;&#10;AI-generated content may be incorrect.">
            <a:extLst>
              <a:ext uri="{FF2B5EF4-FFF2-40B4-BE49-F238E27FC236}">
                <a16:creationId xmlns:a16="http://schemas.microsoft.com/office/drawing/2014/main" id="{0D77927E-8A2F-290D-7AE6-0F2EB61E09B1}"/>
              </a:ext>
            </a:extLst>
          </p:cNvPr>
          <p:cNvPicPr>
            <a:picLocks noChangeAspect="1"/>
          </p:cNvPicPr>
          <p:nvPr/>
        </p:nvPicPr>
        <p:blipFill>
          <a:blip r:embed="rId4"/>
          <a:stretch>
            <a:fillRect/>
          </a:stretch>
        </p:blipFill>
        <p:spPr>
          <a:xfrm>
            <a:off x="10083801" y="5745634"/>
            <a:ext cx="2108200" cy="1112366"/>
          </a:xfrm>
          <a:prstGeom prst="rect">
            <a:avLst/>
          </a:prstGeom>
        </p:spPr>
      </p:pic>
    </p:spTree>
    <p:extLst>
      <p:ext uri="{BB962C8B-B14F-4D97-AF65-F5344CB8AC3E}">
        <p14:creationId xmlns:p14="http://schemas.microsoft.com/office/powerpoint/2010/main" val="9891806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854CABF-404B-C13A-A544-71B0013D9D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F6E341-C562-37FA-6923-940D119254BF}"/>
              </a:ext>
            </a:extLst>
          </p:cNvPr>
          <p:cNvSpPr>
            <a:spLocks noGrp="1"/>
          </p:cNvSpPr>
          <p:nvPr>
            <p:ph type="title"/>
          </p:nvPr>
        </p:nvSpPr>
        <p:spPr>
          <a:xfrm>
            <a:off x="839788" y="251618"/>
            <a:ext cx="10515600" cy="1490555"/>
          </a:xfrm>
          <a:solidFill>
            <a:schemeClr val="tx1">
              <a:alpha val="65000"/>
            </a:schemeClr>
          </a:solidFill>
        </p:spPr>
        <p:txBody>
          <a:bodyPr tIns="228600" anchor="ctr" anchorCtr="0">
            <a:normAutofit/>
          </a:bodyPr>
          <a:lstStyle/>
          <a:p>
            <a:pPr algn="ctr"/>
            <a:r>
              <a:rPr lang="en-US" sz="6000" dirty="0">
                <a:ln w="12700">
                  <a:noFill/>
                </a:ln>
                <a:solidFill>
                  <a:schemeClr val="bg1"/>
                </a:solidFill>
                <a:latin typeface="MINECRAFT" panose="02000603000000000000" pitchFamily="2" charset="0"/>
                <a:ea typeface="MINECRAFT" panose="02000603000000000000" pitchFamily="2" charset="0"/>
              </a:rPr>
              <a:t>Theoretical Influences</a:t>
            </a:r>
          </a:p>
        </p:txBody>
      </p:sp>
      <p:graphicFrame>
        <p:nvGraphicFramePr>
          <p:cNvPr id="22" name="Content Placeholder 21">
            <a:extLst>
              <a:ext uri="{FF2B5EF4-FFF2-40B4-BE49-F238E27FC236}">
                <a16:creationId xmlns:a16="http://schemas.microsoft.com/office/drawing/2014/main" id="{B4735F40-36E1-4138-A7F7-D0C471DD1645}"/>
              </a:ext>
            </a:extLst>
          </p:cNvPr>
          <p:cNvGraphicFramePr>
            <a:graphicFrameLocks noGrp="1"/>
          </p:cNvGraphicFramePr>
          <p:nvPr>
            <p:ph sz="half" idx="2"/>
            <p:extLst>
              <p:ext uri="{D42A27DB-BD31-4B8C-83A1-F6EECF244321}">
                <p14:modId xmlns:p14="http://schemas.microsoft.com/office/powerpoint/2010/main" val="1857321858"/>
              </p:ext>
            </p:extLst>
          </p:nvPr>
        </p:nvGraphicFramePr>
        <p:xfrm>
          <a:off x="839788" y="1937382"/>
          <a:ext cx="10515600" cy="4669000"/>
        </p:xfrm>
        <a:graphic>
          <a:graphicData uri="http://schemas.openxmlformats.org/drawingml/2006/table">
            <a:tbl>
              <a:tblPr firstRow="1" bandRow="1">
                <a:tableStyleId>{5C22544A-7EE6-4342-B048-85BDC9FD1C3A}</a:tableStyleId>
              </a:tblPr>
              <a:tblGrid>
                <a:gridCol w="3505200">
                  <a:extLst>
                    <a:ext uri="{9D8B030D-6E8A-4147-A177-3AD203B41FA5}">
                      <a16:colId xmlns:a16="http://schemas.microsoft.com/office/drawing/2014/main" val="3333916553"/>
                    </a:ext>
                  </a:extLst>
                </a:gridCol>
                <a:gridCol w="2601912">
                  <a:extLst>
                    <a:ext uri="{9D8B030D-6E8A-4147-A177-3AD203B41FA5}">
                      <a16:colId xmlns:a16="http://schemas.microsoft.com/office/drawing/2014/main" val="3629908291"/>
                    </a:ext>
                  </a:extLst>
                </a:gridCol>
                <a:gridCol w="4408488">
                  <a:extLst>
                    <a:ext uri="{9D8B030D-6E8A-4147-A177-3AD203B41FA5}">
                      <a16:colId xmlns:a16="http://schemas.microsoft.com/office/drawing/2014/main" val="1701495478"/>
                    </a:ext>
                  </a:extLst>
                </a:gridCol>
              </a:tblGrid>
              <a:tr h="430921">
                <a:tc>
                  <a:txBody>
                    <a:bodyPr/>
                    <a:lstStyle/>
                    <a:p>
                      <a:pPr algn="ctr"/>
                      <a:r>
                        <a:rPr lang="en-US" sz="2350" dirty="0">
                          <a:latin typeface="MINECRAFT" panose="02000603000000000000" pitchFamily="2" charset="0"/>
                          <a:ea typeface="MINECRAFT" panose="02000603000000000000" pitchFamily="2" charset="0"/>
                        </a:rPr>
                        <a:t>KEY CONCEPT</a:t>
                      </a:r>
                    </a:p>
                  </a:txBody>
                  <a:tcPr anchor="ctr">
                    <a:solidFill>
                      <a:srgbClr val="FF0000">
                        <a:alpha val="95000"/>
                      </a:srgbClr>
                    </a:solidFill>
                  </a:tcPr>
                </a:tc>
                <a:tc>
                  <a:txBody>
                    <a:bodyPr/>
                    <a:lstStyle/>
                    <a:p>
                      <a:pPr algn="ctr"/>
                      <a:r>
                        <a:rPr lang="en-US" sz="2350" dirty="0">
                          <a:latin typeface="MINECRAFT" panose="02000603000000000000" pitchFamily="2" charset="0"/>
                          <a:ea typeface="MINECRAFT" panose="02000603000000000000" pitchFamily="2" charset="0"/>
                        </a:rPr>
                        <a:t>FOUND IN…</a:t>
                      </a:r>
                    </a:p>
                  </a:txBody>
                  <a:tcPr anchor="ctr">
                    <a:solidFill>
                      <a:srgbClr val="FF0000">
                        <a:alpha val="95000"/>
                      </a:srgbClr>
                    </a:solidFill>
                  </a:tcPr>
                </a:tc>
                <a:tc>
                  <a:txBody>
                    <a:bodyPr/>
                    <a:lstStyle/>
                    <a:p>
                      <a:pPr algn="ctr"/>
                      <a:r>
                        <a:rPr lang="en-US" sz="2350" dirty="0">
                          <a:latin typeface="MINECRAFT" panose="02000603000000000000" pitchFamily="2" charset="0"/>
                          <a:ea typeface="MINECRAFT" panose="02000603000000000000" pitchFamily="2" charset="0"/>
                        </a:rPr>
                        <a:t>RELATION TO MY THEORY</a:t>
                      </a:r>
                    </a:p>
                  </a:txBody>
                  <a:tcPr anchor="ctr">
                    <a:solidFill>
                      <a:srgbClr val="FF0000">
                        <a:alpha val="95000"/>
                      </a:srgbClr>
                    </a:solidFill>
                  </a:tcPr>
                </a:tc>
                <a:extLst>
                  <a:ext uri="{0D108BD9-81ED-4DB2-BD59-A6C34878D82A}">
                    <a16:rowId xmlns:a16="http://schemas.microsoft.com/office/drawing/2014/main" val="3033245795"/>
                  </a:ext>
                </a:extLst>
              </a:tr>
              <a:tr h="1256245">
                <a:tc>
                  <a:txBody>
                    <a:bodyPr/>
                    <a:lstStyle/>
                    <a:p>
                      <a:r>
                        <a:rPr lang="en-US" sz="1900" dirty="0">
                          <a:latin typeface="Avenir Next Condensed" panose="020B0506020202020204" pitchFamily="34" charset="0"/>
                        </a:rPr>
                        <a:t>Development isn’t always linear</a:t>
                      </a:r>
                    </a:p>
                  </a:txBody>
                  <a:tcPr>
                    <a:solidFill>
                      <a:schemeClr val="accent6">
                        <a:lumMod val="40000"/>
                        <a:lumOff val="60000"/>
                        <a:alpha val="95000"/>
                      </a:schemeClr>
                    </a:solidFill>
                  </a:tcPr>
                </a:tc>
                <a:tc>
                  <a:txBody>
                    <a:bodyPr/>
                    <a:lstStyle/>
                    <a:p>
                      <a:r>
                        <a:rPr lang="en-US" sz="1900" dirty="0">
                          <a:latin typeface="Avenir Next Condensed" panose="020B0506020202020204" pitchFamily="34" charset="0"/>
                        </a:rPr>
                        <a:t>Chickering &amp; Reisser; Parks</a:t>
                      </a:r>
                    </a:p>
                  </a:txBody>
                  <a:tcPr>
                    <a:solidFill>
                      <a:schemeClr val="accent6">
                        <a:lumMod val="40000"/>
                        <a:lumOff val="60000"/>
                        <a:alpha val="95000"/>
                      </a:schemeClr>
                    </a:solidFill>
                  </a:tcPr>
                </a:tc>
                <a:tc>
                  <a:txBody>
                    <a:bodyPr/>
                    <a:lstStyle/>
                    <a:p>
                      <a:pPr marL="285750" indent="-285750">
                        <a:buFont typeface="Arial" panose="020B0604020202020204" pitchFamily="34" charset="0"/>
                        <a:buChar char="•"/>
                      </a:pPr>
                      <a:r>
                        <a:rPr lang="en-US" sz="1900" dirty="0">
                          <a:latin typeface="Avenir Next Condensed" panose="020B0506020202020204" pitchFamily="34" charset="0"/>
                        </a:rPr>
                        <a:t>You can go “explore other worlds” without losing progress in one</a:t>
                      </a:r>
                    </a:p>
                    <a:p>
                      <a:pPr marL="285750" indent="-285750">
                        <a:buFont typeface="Arial" panose="020B0604020202020204" pitchFamily="34" charset="0"/>
                        <a:buChar char="•"/>
                      </a:pPr>
                      <a:r>
                        <a:rPr lang="en-US" sz="1900" dirty="0">
                          <a:latin typeface="Avenir Next Condensed" panose="020B0506020202020204" pitchFamily="34" charset="0"/>
                        </a:rPr>
                        <a:t>Some reach a “later” stage of development before others (or may “skip” to a “later” stage)</a:t>
                      </a:r>
                    </a:p>
                  </a:txBody>
                  <a:tcPr>
                    <a:solidFill>
                      <a:schemeClr val="accent6">
                        <a:lumMod val="40000"/>
                        <a:lumOff val="60000"/>
                        <a:alpha val="95000"/>
                      </a:schemeClr>
                    </a:solidFill>
                  </a:tcPr>
                </a:tc>
                <a:extLst>
                  <a:ext uri="{0D108BD9-81ED-4DB2-BD59-A6C34878D82A}">
                    <a16:rowId xmlns:a16="http://schemas.microsoft.com/office/drawing/2014/main" val="1619269123"/>
                  </a:ext>
                </a:extLst>
              </a:tr>
              <a:tr h="1355362">
                <a:tc>
                  <a:txBody>
                    <a:bodyPr/>
                    <a:lstStyle/>
                    <a:p>
                      <a:r>
                        <a:rPr lang="en-US" sz="1900" dirty="0">
                          <a:latin typeface="Avenir Next Condensed" panose="020B0506020202020204" pitchFamily="34" charset="0"/>
                        </a:rPr>
                        <a:t>Behavior is a function of the person and the environment</a:t>
                      </a:r>
                    </a:p>
                    <a:p>
                      <a:r>
                        <a:rPr lang="en-US" sz="1900" dirty="0">
                          <a:latin typeface="Avenir Next Condensed" panose="020B0506020202020204" pitchFamily="34" charset="0"/>
                        </a:rPr>
                        <a:t>Change in environment → change in individual</a:t>
                      </a:r>
                    </a:p>
                  </a:txBody>
                  <a:tcPr>
                    <a:solidFill>
                      <a:schemeClr val="accent6">
                        <a:lumMod val="20000"/>
                        <a:lumOff val="80000"/>
                        <a:alpha val="95000"/>
                      </a:schemeClr>
                    </a:solidFill>
                  </a:tcPr>
                </a:tc>
                <a:tc>
                  <a:txBody>
                    <a:bodyPr/>
                    <a:lstStyle/>
                    <a:p>
                      <a:r>
                        <a:rPr lang="en-US" sz="1900" dirty="0">
                          <a:latin typeface="Avenir Next Condensed" panose="020B0506020202020204" pitchFamily="34" charset="0"/>
                        </a:rPr>
                        <a:t>Erikson; Parks; Astin; Lewin; Bronfenbrenner; Schlossberg; Chickering</a:t>
                      </a:r>
                    </a:p>
                  </a:txBody>
                  <a:tcPr>
                    <a:solidFill>
                      <a:schemeClr val="accent6">
                        <a:lumMod val="20000"/>
                        <a:lumOff val="80000"/>
                        <a:alpha val="95000"/>
                      </a:schemeClr>
                    </a:solidFill>
                  </a:tcPr>
                </a:tc>
                <a:tc>
                  <a:txBody>
                    <a:bodyPr/>
                    <a:lstStyle/>
                    <a:p>
                      <a:pPr marL="285750" indent="-285750">
                        <a:buFont typeface="Arial" panose="020B0604020202020204" pitchFamily="34" charset="0"/>
                        <a:buChar char="•"/>
                      </a:pPr>
                      <a:r>
                        <a:rPr lang="en-US" sz="1900" dirty="0">
                          <a:latin typeface="Avenir Next Condensed" panose="020B0506020202020204" pitchFamily="34" charset="0"/>
                        </a:rPr>
                        <a:t>The unique </a:t>
                      </a:r>
                      <a:r>
                        <a:rPr lang="en-US" sz="1900" u="sng" dirty="0">
                          <a:latin typeface="Avenir Next Condensed" panose="020B0506020202020204" pitchFamily="34" charset="0"/>
                        </a:rPr>
                        <a:t>environment</a:t>
                      </a:r>
                      <a:r>
                        <a:rPr lang="en-US" sz="1900" dirty="0">
                          <a:latin typeface="Avenir Next Condensed" panose="020B0506020202020204" pitchFamily="34" charset="0"/>
                        </a:rPr>
                        <a:t> of universities equip them to foster development</a:t>
                      </a:r>
                    </a:p>
                    <a:p>
                      <a:pPr marL="285750" indent="-285750">
                        <a:buFont typeface="Arial" panose="020B0604020202020204" pitchFamily="34" charset="0"/>
                        <a:buChar char="•"/>
                      </a:pPr>
                      <a:r>
                        <a:rPr lang="en-US" sz="1900" dirty="0">
                          <a:latin typeface="Avenir Next Condensed" panose="020B0506020202020204" pitchFamily="34" charset="0"/>
                        </a:rPr>
                        <a:t>The </a:t>
                      </a:r>
                      <a:r>
                        <a:rPr lang="en-US" sz="1900" u="sng" dirty="0">
                          <a:latin typeface="Avenir Next Condensed" panose="020B0506020202020204" pitchFamily="34" charset="0"/>
                        </a:rPr>
                        <a:t>transition</a:t>
                      </a:r>
                      <a:r>
                        <a:rPr lang="en-US" sz="1900" dirty="0">
                          <a:latin typeface="Avenir Next Condensed" panose="020B0506020202020204" pitchFamily="34" charset="0"/>
                        </a:rPr>
                        <a:t> to college provides an opportune moment for change (fresh start)</a:t>
                      </a:r>
                    </a:p>
                  </a:txBody>
                  <a:tcPr>
                    <a:solidFill>
                      <a:schemeClr val="accent6">
                        <a:lumMod val="20000"/>
                        <a:lumOff val="80000"/>
                        <a:alpha val="95000"/>
                      </a:schemeClr>
                    </a:solidFill>
                  </a:tcPr>
                </a:tc>
                <a:extLst>
                  <a:ext uri="{0D108BD9-81ED-4DB2-BD59-A6C34878D82A}">
                    <a16:rowId xmlns:a16="http://schemas.microsoft.com/office/drawing/2014/main" val="951582392"/>
                  </a:ext>
                </a:extLst>
              </a:tr>
              <a:tr h="1607813">
                <a:tc>
                  <a:txBody>
                    <a:bodyPr/>
                    <a:lstStyle/>
                    <a:p>
                      <a:r>
                        <a:rPr lang="en-US" sz="1900" dirty="0">
                          <a:latin typeface="Avenir Next Condensed" panose="020B0506020202020204" pitchFamily="34" charset="0"/>
                        </a:rPr>
                        <a:t>Development is a result of (appropriate levels of) support &amp; challenge</a:t>
                      </a:r>
                    </a:p>
                  </a:txBody>
                  <a:tcPr>
                    <a:solidFill>
                      <a:schemeClr val="accent6">
                        <a:lumMod val="40000"/>
                        <a:lumOff val="60000"/>
                        <a:alpha val="95000"/>
                      </a:schemeClr>
                    </a:solidFill>
                  </a:tcPr>
                </a:tc>
                <a:tc>
                  <a:txBody>
                    <a:bodyPr/>
                    <a:lstStyle/>
                    <a:p>
                      <a:r>
                        <a:rPr lang="en-US" sz="1900" dirty="0">
                          <a:latin typeface="Avenir Next Condensed" panose="020B0506020202020204" pitchFamily="34" charset="0"/>
                        </a:rPr>
                        <a:t>Sanford; Erikson; Parks</a:t>
                      </a:r>
                    </a:p>
                  </a:txBody>
                  <a:tcPr>
                    <a:solidFill>
                      <a:schemeClr val="accent6">
                        <a:lumMod val="40000"/>
                        <a:lumOff val="60000"/>
                        <a:alpha val="95000"/>
                      </a:schemeClr>
                    </a:solidFill>
                  </a:tcPr>
                </a:tc>
                <a:tc>
                  <a:txBody>
                    <a:bodyPr/>
                    <a:lstStyle/>
                    <a:p>
                      <a:pPr marL="285750" indent="-285750">
                        <a:buFont typeface="Arial" panose="020B0604020202020204" pitchFamily="34" charset="0"/>
                        <a:buChar char="•"/>
                      </a:pPr>
                      <a:r>
                        <a:rPr lang="en-US" sz="1900" dirty="0">
                          <a:latin typeface="Avenir Next Condensed" panose="020B0506020202020204" pitchFamily="34" charset="0"/>
                        </a:rPr>
                        <a:t>A (well-staffed, well-funded) university support system is critical for development</a:t>
                      </a:r>
                    </a:p>
                    <a:p>
                      <a:pPr marL="285750" indent="-285750">
                        <a:buFont typeface="Arial" panose="020B0604020202020204" pitchFamily="34" charset="0"/>
                        <a:buChar char="•"/>
                      </a:pPr>
                      <a:r>
                        <a:rPr lang="en-US" sz="1900" dirty="0">
                          <a:latin typeface="Avenir Next Condensed" panose="020B0506020202020204" pitchFamily="34" charset="0"/>
                        </a:rPr>
                        <a:t>University life provides some “safety nets” against factors that would inhibit development or be risky elsewhere</a:t>
                      </a:r>
                    </a:p>
                  </a:txBody>
                  <a:tcPr>
                    <a:solidFill>
                      <a:schemeClr val="accent6">
                        <a:lumMod val="40000"/>
                        <a:lumOff val="60000"/>
                        <a:alpha val="95000"/>
                      </a:schemeClr>
                    </a:solidFill>
                  </a:tcPr>
                </a:tc>
                <a:extLst>
                  <a:ext uri="{0D108BD9-81ED-4DB2-BD59-A6C34878D82A}">
                    <a16:rowId xmlns:a16="http://schemas.microsoft.com/office/drawing/2014/main" val="1103346119"/>
                  </a:ext>
                </a:extLst>
              </a:tr>
            </a:tbl>
          </a:graphicData>
        </a:graphic>
      </p:graphicFrame>
    </p:spTree>
    <p:extLst>
      <p:ext uri="{BB962C8B-B14F-4D97-AF65-F5344CB8AC3E}">
        <p14:creationId xmlns:p14="http://schemas.microsoft.com/office/powerpoint/2010/main" val="30420352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CEFA3CF-04E9-52AA-AAA9-949D2280B3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F700F1-C8A8-9693-DD4B-995B4CC2EDCD}"/>
              </a:ext>
            </a:extLst>
          </p:cNvPr>
          <p:cNvSpPr>
            <a:spLocks noGrp="1"/>
          </p:cNvSpPr>
          <p:nvPr>
            <p:ph type="title"/>
          </p:nvPr>
        </p:nvSpPr>
        <p:spPr>
          <a:xfrm>
            <a:off x="839788" y="251618"/>
            <a:ext cx="10515600" cy="1490555"/>
          </a:xfrm>
          <a:solidFill>
            <a:schemeClr val="tx1">
              <a:alpha val="65000"/>
            </a:schemeClr>
          </a:solidFill>
        </p:spPr>
        <p:txBody>
          <a:bodyPr tIns="228600" anchor="ctr" anchorCtr="0">
            <a:normAutofit/>
          </a:bodyPr>
          <a:lstStyle/>
          <a:p>
            <a:pPr algn="ctr"/>
            <a:r>
              <a:rPr lang="en-US" sz="6000" dirty="0">
                <a:ln w="12700">
                  <a:noFill/>
                </a:ln>
                <a:solidFill>
                  <a:schemeClr val="bg1"/>
                </a:solidFill>
                <a:latin typeface="MINECRAFT" panose="02000603000000000000" pitchFamily="2" charset="0"/>
                <a:ea typeface="MINECRAFT" panose="02000603000000000000" pitchFamily="2" charset="0"/>
              </a:rPr>
              <a:t>Implications on Practice</a:t>
            </a:r>
          </a:p>
        </p:txBody>
      </p:sp>
      <p:sp>
        <p:nvSpPr>
          <p:cNvPr id="5" name="Content Placeholder 4">
            <a:extLst>
              <a:ext uri="{FF2B5EF4-FFF2-40B4-BE49-F238E27FC236}">
                <a16:creationId xmlns:a16="http://schemas.microsoft.com/office/drawing/2014/main" id="{D3C0CD33-4FEA-930A-7C77-85508E9A5D34}"/>
              </a:ext>
            </a:extLst>
          </p:cNvPr>
          <p:cNvSpPr txBox="1">
            <a:spLocks/>
          </p:cNvSpPr>
          <p:nvPr/>
        </p:nvSpPr>
        <p:spPr>
          <a:xfrm>
            <a:off x="839788" y="2105627"/>
            <a:ext cx="4913312" cy="3609373"/>
          </a:xfrm>
          <a:prstGeom prst="rect">
            <a:avLst/>
          </a:prstGeom>
          <a:solidFill>
            <a:schemeClr val="tx1">
              <a:alpha val="65000"/>
            </a:schemeClr>
          </a:solidFill>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ln w="6350">
                  <a:noFill/>
                </a:ln>
                <a:solidFill>
                  <a:schemeClr val="bg1"/>
                </a:solidFill>
                <a:latin typeface="Mario64" pitchFamily="2" charset="0"/>
                <a:ea typeface="Helvetica Neue Medium" panose="02000503000000020004" pitchFamily="2" charset="0"/>
                <a:cs typeface="Helvetica Neue Medium" panose="02000503000000020004" pitchFamily="2" charset="0"/>
              </a:rPr>
              <a:t>* Colleges  should  increase  staffing,  funding  for  support  resources  (clubs</a:t>
            </a:r>
            <a:r>
              <a:rPr lang="en-US" sz="2400" i="1" dirty="0">
                <a:ln w="6350">
                  <a:noFill/>
                </a:ln>
                <a:solidFill>
                  <a:schemeClr val="bg1"/>
                </a:solidFill>
                <a:latin typeface="Mario64" pitchFamily="2" charset="0"/>
                <a:ea typeface="Helvetica Neue Medium" panose="02000503000000020004" pitchFamily="2" charset="0"/>
                <a:cs typeface="Helvetica Neue Medium" panose="02000503000000020004" pitchFamily="2" charset="0"/>
              </a:rPr>
              <a:t>/ </a:t>
            </a:r>
            <a:r>
              <a:rPr lang="en-US" sz="2400" dirty="0">
                <a:ln w="6350">
                  <a:noFill/>
                </a:ln>
                <a:solidFill>
                  <a:schemeClr val="bg1"/>
                </a:solidFill>
                <a:latin typeface="Mario64" pitchFamily="2" charset="0"/>
                <a:ea typeface="Helvetica Neue Medium" panose="02000503000000020004" pitchFamily="2" charset="0"/>
                <a:cs typeface="Helvetica Neue Medium" panose="02000503000000020004" pitchFamily="2" charset="0"/>
              </a:rPr>
              <a:t>affinity  groups;  counseling  &amp;  wellness;  etc.)</a:t>
            </a:r>
          </a:p>
          <a:p>
            <a:pPr marL="0" indent="0">
              <a:buFont typeface="Arial" panose="020B0604020202020204" pitchFamily="34" charset="0"/>
              <a:buNone/>
            </a:pPr>
            <a:r>
              <a:rPr lang="en-US" sz="2400" dirty="0">
                <a:ln w="6350">
                  <a:noFill/>
                </a:ln>
                <a:solidFill>
                  <a:schemeClr val="bg1"/>
                </a:solidFill>
                <a:latin typeface="Mario64" pitchFamily="2" charset="0"/>
                <a:ea typeface="Helvetica Neue Medium" panose="02000503000000020004" pitchFamily="2" charset="0"/>
                <a:cs typeface="Helvetica Neue Medium" panose="02000503000000020004" pitchFamily="2" charset="0"/>
              </a:rPr>
              <a:t>* Lean  in  to  unique  benefits  of  unique  environment</a:t>
            </a:r>
          </a:p>
          <a:p>
            <a:pPr marL="0" indent="0">
              <a:buFont typeface="Arial" panose="020B0604020202020204" pitchFamily="34" charset="0"/>
              <a:buNone/>
            </a:pPr>
            <a:r>
              <a:rPr lang="en-US" sz="2400" dirty="0">
                <a:ln w="6350">
                  <a:noFill/>
                </a:ln>
                <a:solidFill>
                  <a:schemeClr val="bg1"/>
                </a:solidFill>
                <a:latin typeface="Mario64" pitchFamily="2" charset="0"/>
                <a:ea typeface="Helvetica Neue Medium" panose="02000503000000020004" pitchFamily="2" charset="0"/>
                <a:cs typeface="Helvetica Neue Medium" panose="02000503000000020004" pitchFamily="2" charset="0"/>
              </a:rPr>
              <a:t>* Create  a  half-step  before  mental  health  services </a:t>
            </a:r>
            <a:r>
              <a:rPr lang="en-US" sz="2400" i="1" dirty="0">
                <a:ln w="6350">
                  <a:noFill/>
                </a:ln>
                <a:solidFill>
                  <a:schemeClr val="bg1"/>
                </a:solidFill>
                <a:latin typeface="Mario64" pitchFamily="2" charset="0"/>
                <a:ea typeface="Helvetica Neue Medium" panose="02000503000000020004" pitchFamily="2" charset="0"/>
                <a:cs typeface="Helvetica Neue Medium" panose="02000503000000020004" pitchFamily="2" charset="0"/>
              </a:rPr>
              <a:t>/</a:t>
            </a:r>
            <a:r>
              <a:rPr lang="en-US" sz="2400" dirty="0">
                <a:ln w="6350">
                  <a:noFill/>
                </a:ln>
                <a:solidFill>
                  <a:schemeClr val="bg1"/>
                </a:solidFill>
                <a:latin typeface="Mario64" pitchFamily="2" charset="0"/>
                <a:ea typeface="Helvetica Neue Medium" panose="02000503000000020004" pitchFamily="2" charset="0"/>
                <a:cs typeface="Helvetica Neue Medium" panose="02000503000000020004" pitchFamily="2" charset="0"/>
              </a:rPr>
              <a:t>  treatment  to  assess  students’  individual  identities </a:t>
            </a:r>
            <a:r>
              <a:rPr lang="en-US" sz="2400" i="1" dirty="0">
                <a:ln w="6350">
                  <a:noFill/>
                </a:ln>
                <a:solidFill>
                  <a:schemeClr val="bg1"/>
                </a:solidFill>
                <a:latin typeface="Mario64" pitchFamily="2" charset="0"/>
                <a:ea typeface="Helvetica Neue Medium" panose="02000503000000020004" pitchFamily="2" charset="0"/>
                <a:cs typeface="Helvetica Neue Medium" panose="02000503000000020004" pitchFamily="2" charset="0"/>
              </a:rPr>
              <a:t>/</a:t>
            </a:r>
            <a:r>
              <a:rPr lang="en-US" sz="2400" dirty="0">
                <a:ln w="6350">
                  <a:noFill/>
                </a:ln>
                <a:solidFill>
                  <a:schemeClr val="bg1"/>
                </a:solidFill>
                <a:latin typeface="Mario64" pitchFamily="2" charset="0"/>
                <a:ea typeface="Helvetica Neue Medium" panose="02000503000000020004" pitchFamily="2" charset="0"/>
                <a:cs typeface="Helvetica Neue Medium" panose="02000503000000020004" pitchFamily="2" charset="0"/>
              </a:rPr>
              <a:t>  contexts  to  nourish  growth &amp; development</a:t>
            </a:r>
          </a:p>
        </p:txBody>
      </p:sp>
      <p:sp>
        <p:nvSpPr>
          <p:cNvPr id="6" name="Content Placeholder 4">
            <a:extLst>
              <a:ext uri="{FF2B5EF4-FFF2-40B4-BE49-F238E27FC236}">
                <a16:creationId xmlns:a16="http://schemas.microsoft.com/office/drawing/2014/main" id="{8C312C0D-75C4-7402-A490-82ABF578228C}"/>
              </a:ext>
            </a:extLst>
          </p:cNvPr>
          <p:cNvSpPr txBox="1">
            <a:spLocks/>
          </p:cNvSpPr>
          <p:nvPr/>
        </p:nvSpPr>
        <p:spPr>
          <a:xfrm>
            <a:off x="6438900" y="2105626"/>
            <a:ext cx="4913312" cy="3609373"/>
          </a:xfrm>
          <a:prstGeom prst="rect">
            <a:avLst/>
          </a:prstGeom>
          <a:solidFill>
            <a:schemeClr val="tx1">
              <a:alpha val="65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ln w="6350">
                  <a:noFill/>
                </a:ln>
                <a:solidFill>
                  <a:schemeClr val="bg1"/>
                </a:solidFill>
                <a:latin typeface="Mario64" pitchFamily="2" charset="0"/>
                <a:ea typeface="Helvetica Neue Medium" panose="02000503000000020004" pitchFamily="2" charset="0"/>
                <a:cs typeface="Helvetica Neue Medium" panose="02000503000000020004" pitchFamily="2" charset="0"/>
              </a:rPr>
              <a:t>* When  students  are  struggling  with  a  particular challenge,  reflect  on  past  successes,  other  areas  of  focus</a:t>
            </a:r>
          </a:p>
          <a:p>
            <a:pPr marL="0" indent="0">
              <a:buNone/>
            </a:pPr>
            <a:r>
              <a:rPr lang="en-US" sz="2400" dirty="0">
                <a:ln w="6350">
                  <a:noFill/>
                </a:ln>
                <a:solidFill>
                  <a:schemeClr val="bg1"/>
                </a:solidFill>
                <a:latin typeface="Mario64" pitchFamily="2" charset="0"/>
                <a:ea typeface="Helvetica Neue Medium" panose="02000503000000020004" pitchFamily="2" charset="0"/>
                <a:cs typeface="Helvetica Neue Medium" panose="02000503000000020004" pitchFamily="2" charset="0"/>
              </a:rPr>
              <a:t>* While  student  affairs  practitioners  can’t  solve  every  problem,  defeat  every  “enemy” </a:t>
            </a:r>
            <a:r>
              <a:rPr lang="en-US" sz="2400" i="1" dirty="0">
                <a:ln w="6350">
                  <a:noFill/>
                </a:ln>
                <a:solidFill>
                  <a:schemeClr val="bg1"/>
                </a:solidFill>
                <a:latin typeface="Mario64" pitchFamily="2" charset="0"/>
                <a:ea typeface="Helvetica Neue Medium" panose="02000503000000020004" pitchFamily="2" charset="0"/>
                <a:cs typeface="Helvetica Neue Medium" panose="02000503000000020004" pitchFamily="2" charset="0"/>
              </a:rPr>
              <a:t>/</a:t>
            </a:r>
            <a:r>
              <a:rPr lang="en-US" sz="2400" dirty="0">
                <a:ln w="6350">
                  <a:noFill/>
                </a:ln>
                <a:solidFill>
                  <a:schemeClr val="bg1"/>
                </a:solidFill>
                <a:latin typeface="Mario64" pitchFamily="2" charset="0"/>
                <a:ea typeface="Helvetica Neue Medium" panose="02000503000000020004" pitchFamily="2" charset="0"/>
                <a:cs typeface="Helvetica Neue Medium" panose="02000503000000020004" pitchFamily="2" charset="0"/>
              </a:rPr>
              <a:t>  challenge,  we  can  offer  tips,  hints,  strategies</a:t>
            </a:r>
          </a:p>
          <a:p>
            <a:pPr marL="0" indent="0">
              <a:buNone/>
            </a:pPr>
            <a:r>
              <a:rPr lang="en-US" sz="2400" dirty="0">
                <a:ln w="6350">
                  <a:noFill/>
                </a:ln>
                <a:solidFill>
                  <a:schemeClr val="bg1"/>
                </a:solidFill>
                <a:latin typeface="Mario64" pitchFamily="2" charset="0"/>
                <a:ea typeface="Helvetica Neue Medium" panose="02000503000000020004" pitchFamily="2" charset="0"/>
                <a:cs typeface="Helvetica Neue Medium" panose="02000503000000020004" pitchFamily="2" charset="0"/>
              </a:rPr>
              <a:t>* Don’t  lose  sight  of  the  individual  as  a  whole</a:t>
            </a:r>
          </a:p>
        </p:txBody>
      </p:sp>
    </p:spTree>
    <p:extLst>
      <p:ext uri="{BB962C8B-B14F-4D97-AF65-F5344CB8AC3E}">
        <p14:creationId xmlns:p14="http://schemas.microsoft.com/office/powerpoint/2010/main" val="19786359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a:extLst>
            <a:ext uri="{FF2B5EF4-FFF2-40B4-BE49-F238E27FC236}">
              <a16:creationId xmlns:a16="http://schemas.microsoft.com/office/drawing/2014/main" id="{DBBD863E-64B8-75A9-ACFC-E90FFD7146C5}"/>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5714B8FC-E2A1-8378-D469-6FC1C8B4E41A}"/>
              </a:ext>
            </a:extLst>
          </p:cNvPr>
          <p:cNvSpPr txBox="1"/>
          <p:nvPr/>
        </p:nvSpPr>
        <p:spPr>
          <a:xfrm>
            <a:off x="0" y="1435725"/>
            <a:ext cx="12153900" cy="1446550"/>
          </a:xfrm>
          <a:prstGeom prst="rect">
            <a:avLst/>
          </a:prstGeom>
          <a:noFill/>
        </p:spPr>
        <p:txBody>
          <a:bodyPr wrap="square" rtlCol="0">
            <a:spAutoFit/>
          </a:bodyPr>
          <a:lstStyle/>
          <a:p>
            <a:pPr algn="ctr"/>
            <a:r>
              <a:rPr lang="en-US" sz="8800" dirty="0">
                <a:ln w="22225" cap="sq">
                  <a:solidFill>
                    <a:srgbClr val="FF5F51"/>
                  </a:solidFill>
                </a:ln>
                <a:solidFill>
                  <a:srgbClr val="FF0000"/>
                </a:solidFill>
                <a:latin typeface="Typeface Mario 64" panose="02000503000000000000" pitchFamily="2" charset="0"/>
              </a:rPr>
              <a:t>T</a:t>
            </a:r>
            <a:r>
              <a:rPr lang="en-US" sz="8800" dirty="0">
                <a:ln w="22225" cap="sq">
                  <a:solidFill>
                    <a:schemeClr val="accent6">
                      <a:lumMod val="60000"/>
                      <a:lumOff val="40000"/>
                    </a:schemeClr>
                  </a:solidFill>
                </a:ln>
                <a:solidFill>
                  <a:schemeClr val="accent6"/>
                </a:solidFill>
                <a:latin typeface="Typeface Mario 64" panose="02000503000000000000" pitchFamily="2" charset="0"/>
              </a:rPr>
              <a:t>H</a:t>
            </a:r>
            <a:r>
              <a:rPr lang="en-US" sz="8800" dirty="0">
                <a:ln w="22225" cap="sq">
                  <a:solidFill>
                    <a:srgbClr val="E7D377"/>
                  </a:solidFill>
                </a:ln>
                <a:solidFill>
                  <a:srgbClr val="FFFF00"/>
                </a:solidFill>
                <a:latin typeface="Typeface Mario 64" panose="02000503000000000000" pitchFamily="2" charset="0"/>
              </a:rPr>
              <a:t>A</a:t>
            </a:r>
            <a:r>
              <a:rPr lang="en-US" sz="8800" dirty="0">
                <a:ln w="22225" cap="sq">
                  <a:solidFill>
                    <a:schemeClr val="accent5">
                      <a:lumMod val="60000"/>
                      <a:lumOff val="40000"/>
                    </a:schemeClr>
                  </a:solidFill>
                </a:ln>
                <a:solidFill>
                  <a:schemeClr val="accent5"/>
                </a:solidFill>
                <a:latin typeface="Typeface Mario 64" panose="02000503000000000000" pitchFamily="2" charset="0"/>
              </a:rPr>
              <a:t>N</a:t>
            </a:r>
            <a:r>
              <a:rPr lang="en-US" sz="8800" dirty="0">
                <a:ln w="22225" cap="sq">
                  <a:solidFill>
                    <a:schemeClr val="accent1">
                      <a:lumMod val="60000"/>
                      <a:lumOff val="40000"/>
                    </a:schemeClr>
                  </a:solidFill>
                </a:ln>
                <a:solidFill>
                  <a:schemeClr val="tx2"/>
                </a:solidFill>
                <a:latin typeface="Typeface Mario 64" panose="02000503000000000000" pitchFamily="2" charset="0"/>
              </a:rPr>
              <a:t>K</a:t>
            </a:r>
            <a:r>
              <a:rPr lang="en-US" sz="8800" dirty="0">
                <a:ln w="22225" cap="sq">
                  <a:solidFill>
                    <a:schemeClr val="accent1"/>
                  </a:solidFill>
                </a:ln>
                <a:solidFill>
                  <a:schemeClr val="tx2"/>
                </a:solidFill>
                <a:latin typeface="Typeface Mario 64" panose="02000503000000000000" pitchFamily="2" charset="0"/>
              </a:rPr>
              <a:t> </a:t>
            </a:r>
            <a:r>
              <a:rPr lang="en-US" sz="8800" dirty="0">
                <a:ln w="22225" cap="sq">
                  <a:solidFill>
                    <a:schemeClr val="accent5">
                      <a:lumMod val="60000"/>
                      <a:lumOff val="40000"/>
                    </a:schemeClr>
                  </a:solidFill>
                </a:ln>
                <a:solidFill>
                  <a:schemeClr val="accent5"/>
                </a:solidFill>
                <a:latin typeface="Typeface Mario 64" panose="02000503000000000000" pitchFamily="2" charset="0"/>
              </a:rPr>
              <a:t>Y</a:t>
            </a:r>
            <a:r>
              <a:rPr lang="en-US" sz="8800" dirty="0">
                <a:ln w="22225" cap="sq">
                  <a:solidFill>
                    <a:srgbClr val="E7D377"/>
                  </a:solidFill>
                </a:ln>
                <a:solidFill>
                  <a:srgbClr val="FFFF00"/>
                </a:solidFill>
                <a:latin typeface="Typeface Mario 64" panose="02000503000000000000" pitchFamily="2" charset="0"/>
              </a:rPr>
              <a:t>O</a:t>
            </a:r>
            <a:r>
              <a:rPr lang="en-US" sz="8800" dirty="0">
                <a:ln w="22225" cap="sq">
                  <a:solidFill>
                    <a:schemeClr val="accent6">
                      <a:lumMod val="60000"/>
                      <a:lumOff val="40000"/>
                    </a:schemeClr>
                  </a:solidFill>
                </a:ln>
                <a:solidFill>
                  <a:schemeClr val="accent6"/>
                </a:solidFill>
                <a:latin typeface="Typeface Mario 64" panose="02000503000000000000" pitchFamily="2" charset="0"/>
              </a:rPr>
              <a:t>U</a:t>
            </a:r>
            <a:r>
              <a:rPr lang="en-US" sz="8800" dirty="0">
                <a:ln w="22225" cap="sq">
                  <a:solidFill>
                    <a:srgbClr val="FF5F51"/>
                  </a:solidFill>
                </a:ln>
                <a:solidFill>
                  <a:srgbClr val="FF0000"/>
                </a:solidFill>
                <a:latin typeface="Typeface Mario 64" panose="02000503000000000000" pitchFamily="2" charset="0"/>
              </a:rPr>
              <a:t>!</a:t>
            </a:r>
          </a:p>
        </p:txBody>
      </p:sp>
      <p:pic>
        <p:nvPicPr>
          <p:cNvPr id="11" name="thank you so much.mp3">
            <a:hlinkClick r:id="" action="ppaction://media"/>
            <a:extLst>
              <a:ext uri="{FF2B5EF4-FFF2-40B4-BE49-F238E27FC236}">
                <a16:creationId xmlns:a16="http://schemas.microsoft.com/office/drawing/2014/main" id="{539BFEFC-E0D6-0B3A-79AF-DC7CCD00DDF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6200" y="6045200"/>
            <a:ext cx="812800" cy="812800"/>
          </a:xfrm>
          <a:prstGeom prst="rect">
            <a:avLst/>
          </a:prstGeom>
        </p:spPr>
      </p:pic>
      <p:pic>
        <p:nvPicPr>
          <p:cNvPr id="15" name="Picture 14">
            <a:extLst>
              <a:ext uri="{FF2B5EF4-FFF2-40B4-BE49-F238E27FC236}">
                <a16:creationId xmlns:a16="http://schemas.microsoft.com/office/drawing/2014/main" id="{0B82DC67-9C4D-EA6D-09F6-277EDF163AA2}"/>
              </a:ext>
            </a:extLst>
          </p:cNvPr>
          <p:cNvPicPr>
            <a:picLocks noChangeAspect="1"/>
          </p:cNvPicPr>
          <p:nvPr/>
        </p:nvPicPr>
        <p:blipFill>
          <a:blip r:embed="rId7"/>
          <a:stretch>
            <a:fillRect/>
          </a:stretch>
        </p:blipFill>
        <p:spPr>
          <a:xfrm>
            <a:off x="3810000" y="3378200"/>
            <a:ext cx="4572000" cy="2565400"/>
          </a:xfrm>
          <a:prstGeom prst="rect">
            <a:avLst/>
          </a:prstGeom>
        </p:spPr>
      </p:pic>
    </p:spTree>
    <p:extLst>
      <p:ext uri="{BB962C8B-B14F-4D97-AF65-F5344CB8AC3E}">
        <p14:creationId xmlns:p14="http://schemas.microsoft.com/office/powerpoint/2010/main" val="1898606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0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1"/>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21D41DD-0533-4BFB-A657-4CE72177AA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979F59-228A-36ED-DAC9-4FA37362C83A}"/>
              </a:ext>
            </a:extLst>
          </p:cNvPr>
          <p:cNvSpPr>
            <a:spLocks noGrp="1"/>
          </p:cNvSpPr>
          <p:nvPr>
            <p:ph type="title"/>
          </p:nvPr>
        </p:nvSpPr>
        <p:spPr>
          <a:xfrm>
            <a:off x="839788" y="251618"/>
            <a:ext cx="10515600" cy="1490555"/>
          </a:xfrm>
          <a:solidFill>
            <a:schemeClr val="tx1">
              <a:alpha val="65000"/>
            </a:schemeClr>
          </a:solidFill>
        </p:spPr>
        <p:txBody>
          <a:bodyPr tIns="228600" anchor="ctr" anchorCtr="0">
            <a:normAutofit/>
          </a:bodyPr>
          <a:lstStyle/>
          <a:p>
            <a:pPr algn="ctr"/>
            <a:r>
              <a:rPr lang="en-US" sz="6000" dirty="0">
                <a:ln w="12700">
                  <a:noFill/>
                </a:ln>
                <a:solidFill>
                  <a:schemeClr val="bg1"/>
                </a:solidFill>
                <a:latin typeface="MINECRAFT" panose="02000603000000000000" pitchFamily="2" charset="0"/>
                <a:ea typeface="MINECRAFT" panose="02000603000000000000" pitchFamily="2" charset="0"/>
              </a:rPr>
              <a:t>References</a:t>
            </a:r>
            <a:br>
              <a:rPr lang="en-US" sz="6000" dirty="0">
                <a:ln w="12700">
                  <a:noFill/>
                </a:ln>
                <a:solidFill>
                  <a:schemeClr val="bg1"/>
                </a:solidFill>
                <a:latin typeface="MINECRAFT" panose="02000603000000000000" pitchFamily="2" charset="0"/>
                <a:ea typeface="MINECRAFT" panose="02000603000000000000" pitchFamily="2" charset="0"/>
              </a:rPr>
            </a:br>
            <a:r>
              <a:rPr lang="en-US" sz="1800" dirty="0">
                <a:ln w="12700">
                  <a:noFill/>
                </a:ln>
                <a:solidFill>
                  <a:schemeClr val="bg1"/>
                </a:solidFill>
                <a:latin typeface="MINECRAFT" panose="02000603000000000000" pitchFamily="2" charset="0"/>
                <a:ea typeface="MINECRAFT" panose="02000603000000000000" pitchFamily="2" charset="0"/>
              </a:rPr>
              <a:t>That weren’t clearly attributed theories we all studied in this class</a:t>
            </a:r>
          </a:p>
        </p:txBody>
      </p:sp>
      <p:sp>
        <p:nvSpPr>
          <p:cNvPr id="5" name="Content Placeholder 4">
            <a:extLst>
              <a:ext uri="{FF2B5EF4-FFF2-40B4-BE49-F238E27FC236}">
                <a16:creationId xmlns:a16="http://schemas.microsoft.com/office/drawing/2014/main" id="{A67769E0-848B-E94F-B87C-C9F9AE6FEAEE}"/>
              </a:ext>
            </a:extLst>
          </p:cNvPr>
          <p:cNvSpPr txBox="1">
            <a:spLocks/>
          </p:cNvSpPr>
          <p:nvPr/>
        </p:nvSpPr>
        <p:spPr>
          <a:xfrm>
            <a:off x="839788" y="2105627"/>
            <a:ext cx="10515600" cy="3855335"/>
          </a:xfrm>
          <a:prstGeom prst="rect">
            <a:avLst/>
          </a:prstGeom>
          <a:solidFill>
            <a:schemeClr val="tx1">
              <a:alpha val="65000"/>
            </a:schemeClr>
          </a:solidFill>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ln w="6350">
                  <a:noFill/>
                </a:ln>
                <a:solidFill>
                  <a:schemeClr val="bg1"/>
                </a:solidFill>
                <a:latin typeface="Avenir Next Condensed" panose="020B0506020202020204" pitchFamily="34" charset="0"/>
                <a:ea typeface="Helvetica Neue Medium" panose="02000503000000020004" pitchFamily="2" charset="0"/>
                <a:cs typeface="Helvetica Neue Medium" panose="02000503000000020004" pitchFamily="2" charset="0"/>
              </a:rPr>
              <a:t>McCarron, P. (2024, December 12). </a:t>
            </a:r>
            <a:r>
              <a:rPr lang="en-US" sz="2400" i="1" dirty="0">
                <a:ln w="6350">
                  <a:noFill/>
                </a:ln>
                <a:solidFill>
                  <a:schemeClr val="bg1"/>
                </a:solidFill>
                <a:latin typeface="Avenir Next Condensed" panose="020B0506020202020204" pitchFamily="34" charset="0"/>
                <a:ea typeface="Helvetica Neue Medium" panose="02000503000000020004" pitchFamily="2" charset="0"/>
                <a:cs typeface="Helvetica Neue Medium" panose="02000503000000020004" pitchFamily="2" charset="0"/>
              </a:rPr>
              <a:t>From recognition to liberation: Coming out in college and breaking the cycle of </a:t>
            </a:r>
            <a:r>
              <a:rPr lang="en-US" sz="2400" i="1" dirty="0" err="1">
                <a:ln w="6350">
                  <a:noFill/>
                </a:ln>
                <a:solidFill>
                  <a:schemeClr val="bg1"/>
                </a:solidFill>
                <a:latin typeface="Avenir Next Condensed" panose="020B0506020202020204" pitchFamily="34" charset="0"/>
                <a:ea typeface="Helvetica Neue Medium" panose="02000503000000020004" pitchFamily="2" charset="0"/>
                <a:cs typeface="Helvetica Neue Medium" panose="02000503000000020004" pitchFamily="2" charset="0"/>
              </a:rPr>
              <a:t>cisheterosexist</a:t>
            </a:r>
            <a:r>
              <a:rPr lang="en-US" sz="2400" i="1" dirty="0">
                <a:ln w="6350">
                  <a:noFill/>
                </a:ln>
                <a:solidFill>
                  <a:schemeClr val="bg1"/>
                </a:solidFill>
                <a:latin typeface="Avenir Next Condensed" panose="020B0506020202020204" pitchFamily="34" charset="0"/>
                <a:ea typeface="Helvetica Neue Medium" panose="02000503000000020004" pitchFamily="2" charset="0"/>
                <a:cs typeface="Helvetica Neue Medium" panose="02000503000000020004" pitchFamily="2" charset="0"/>
              </a:rPr>
              <a:t> socialization</a:t>
            </a:r>
            <a:r>
              <a:rPr lang="en-US" sz="2400" dirty="0">
                <a:ln w="6350">
                  <a:noFill/>
                </a:ln>
                <a:solidFill>
                  <a:schemeClr val="bg1"/>
                </a:solidFill>
                <a:latin typeface="Avenir Next Condensed" panose="020B0506020202020204" pitchFamily="34" charset="0"/>
                <a:ea typeface="Helvetica Neue Medium" panose="02000503000000020004" pitchFamily="2" charset="0"/>
                <a:cs typeface="Helvetica Neue Medium" panose="02000503000000020004" pitchFamily="2" charset="0"/>
              </a:rPr>
              <a:t> [Literature Review].</a:t>
            </a:r>
          </a:p>
          <a:p>
            <a:pPr marL="0" indent="0">
              <a:buFont typeface="Arial" panose="020B0604020202020204" pitchFamily="34" charset="0"/>
              <a:buNone/>
            </a:pPr>
            <a:endParaRPr lang="en-US" sz="2400" dirty="0">
              <a:ln w="6350">
                <a:noFill/>
              </a:ln>
              <a:solidFill>
                <a:schemeClr val="bg1"/>
              </a:solidFill>
              <a:latin typeface="Avenir Next Condensed" panose="020B0506020202020204" pitchFamily="34" charset="0"/>
              <a:ea typeface="Helvetica Neue Medium" panose="02000503000000020004" pitchFamily="2" charset="0"/>
              <a:cs typeface="Helvetica Neue Medium" panose="02000503000000020004" pitchFamily="2" charset="0"/>
            </a:endParaRPr>
          </a:p>
          <a:p>
            <a:pPr marL="0" indent="-457200">
              <a:buFont typeface="Arial" panose="020B0604020202020204" pitchFamily="34" charset="0"/>
              <a:buNone/>
            </a:pPr>
            <a:r>
              <a:rPr lang="en-US" sz="2400" dirty="0">
                <a:ln w="6350">
                  <a:noFill/>
                </a:ln>
                <a:solidFill>
                  <a:schemeClr val="bg1"/>
                </a:solidFill>
                <a:latin typeface="Avenir Next Condensed" panose="020B0506020202020204" pitchFamily="34" charset="0"/>
                <a:ea typeface="Helvetica Neue Medium" panose="02000503000000020004" pitchFamily="2" charset="0"/>
                <a:cs typeface="Helvetica Neue Medium" panose="02000503000000020004" pitchFamily="2" charset="0"/>
              </a:rPr>
              <a:t>Proofpoint. (2021, February 27). </a:t>
            </a:r>
            <a:r>
              <a:rPr lang="en-US" sz="2400" i="1" dirty="0">
                <a:ln w="6350">
                  <a:noFill/>
                </a:ln>
                <a:solidFill>
                  <a:schemeClr val="bg1"/>
                </a:solidFill>
                <a:latin typeface="Avenir Next Condensed" panose="020B0506020202020204" pitchFamily="34" charset="0"/>
                <a:ea typeface="Helvetica Neue Medium" panose="02000503000000020004" pitchFamily="2" charset="0"/>
                <a:cs typeface="Helvetica Neue Medium" panose="02000503000000020004" pitchFamily="2" charset="0"/>
              </a:rPr>
              <a:t>What Is a Sandbox?</a:t>
            </a:r>
            <a:r>
              <a:rPr lang="en-US" sz="2400" dirty="0">
                <a:ln w="6350">
                  <a:noFill/>
                </a:ln>
                <a:solidFill>
                  <a:schemeClr val="bg1"/>
                </a:solidFill>
                <a:latin typeface="Avenir Next Condensed" panose="020B0506020202020204" pitchFamily="34" charset="0"/>
                <a:ea typeface="Helvetica Neue Medium" panose="02000503000000020004" pitchFamily="2" charset="0"/>
                <a:cs typeface="Helvetica Neue Medium" panose="02000503000000020004" pitchFamily="2" charset="0"/>
              </a:rPr>
              <a:t> Proofpoint. https://</a:t>
            </a:r>
            <a:r>
              <a:rPr lang="en-US" sz="2400" dirty="0" err="1">
                <a:ln w="6350">
                  <a:noFill/>
                </a:ln>
                <a:solidFill>
                  <a:schemeClr val="bg1"/>
                </a:solidFill>
                <a:latin typeface="Avenir Next Condensed" panose="020B0506020202020204" pitchFamily="34" charset="0"/>
                <a:ea typeface="Helvetica Neue Medium" panose="02000503000000020004" pitchFamily="2" charset="0"/>
                <a:cs typeface="Helvetica Neue Medium" panose="02000503000000020004" pitchFamily="2" charset="0"/>
              </a:rPr>
              <a:t>www.proofpoint.com</a:t>
            </a:r>
            <a:r>
              <a:rPr lang="en-US" sz="2400" dirty="0">
                <a:ln w="6350">
                  <a:noFill/>
                </a:ln>
                <a:solidFill>
                  <a:schemeClr val="bg1"/>
                </a:solidFill>
                <a:latin typeface="Avenir Next Condensed" panose="020B0506020202020204" pitchFamily="34" charset="0"/>
                <a:ea typeface="Helvetica Neue Medium" panose="02000503000000020004" pitchFamily="2" charset="0"/>
                <a:cs typeface="Helvetica Neue Medium" panose="02000503000000020004" pitchFamily="2" charset="0"/>
              </a:rPr>
              <a:t>/us/threat-reference/sandbox</a:t>
            </a:r>
          </a:p>
          <a:p>
            <a:pPr marL="0" indent="0">
              <a:buFont typeface="Arial" panose="020B0604020202020204" pitchFamily="34" charset="0"/>
              <a:buNone/>
            </a:pPr>
            <a:endParaRPr lang="en-US" sz="2400" dirty="0">
              <a:ln w="6350">
                <a:noFill/>
              </a:ln>
              <a:solidFill>
                <a:schemeClr val="bg1"/>
              </a:solidFill>
              <a:latin typeface="Avenir Next Condensed" panose="020B0506020202020204" pitchFamily="34" charset="0"/>
              <a:ea typeface="Helvetica Neue Medium" panose="02000503000000020004" pitchFamily="2" charset="0"/>
              <a:cs typeface="Helvetica Neue Medium" panose="02000503000000020004" pitchFamily="2" charset="0"/>
            </a:endParaRPr>
          </a:p>
          <a:p>
            <a:pPr marL="0" indent="0">
              <a:buFont typeface="Arial" panose="020B0604020202020204" pitchFamily="34" charset="0"/>
              <a:buNone/>
            </a:pPr>
            <a:r>
              <a:rPr lang="en-US" sz="2400" dirty="0" err="1">
                <a:ln w="6350">
                  <a:noFill/>
                </a:ln>
                <a:solidFill>
                  <a:schemeClr val="bg1"/>
                </a:solidFill>
                <a:latin typeface="Avenir Next Condensed" panose="020B0506020202020204" pitchFamily="34" charset="0"/>
                <a:ea typeface="Helvetica Neue Medium" panose="02000503000000020004" pitchFamily="2" charset="0"/>
                <a:cs typeface="Helvetica Neue Medium" panose="02000503000000020004" pitchFamily="2" charset="0"/>
              </a:rPr>
              <a:t>RetroGame.Stream</a:t>
            </a:r>
            <a:r>
              <a:rPr lang="en-US" sz="2400" dirty="0">
                <a:ln w="6350">
                  <a:noFill/>
                </a:ln>
                <a:solidFill>
                  <a:schemeClr val="bg1"/>
                </a:solidFill>
                <a:latin typeface="Avenir Next Condensed" panose="020B0506020202020204" pitchFamily="34" charset="0"/>
                <a:ea typeface="Helvetica Neue Medium" panose="02000503000000020004" pitchFamily="2" charset="0"/>
                <a:cs typeface="Helvetica Neue Medium" panose="02000503000000020004" pitchFamily="2" charset="0"/>
              </a:rPr>
              <a:t>. (2015, April 8). </a:t>
            </a:r>
            <a:r>
              <a:rPr lang="en-US" sz="2400" i="1" dirty="0">
                <a:ln w="6350">
                  <a:noFill/>
                </a:ln>
                <a:solidFill>
                  <a:schemeClr val="bg1"/>
                </a:solidFill>
                <a:latin typeface="Avenir Next Condensed" panose="020B0506020202020204" pitchFamily="34" charset="0"/>
                <a:ea typeface="Helvetica Neue Medium" panose="02000503000000020004" pitchFamily="2" charset="0"/>
                <a:cs typeface="Helvetica Neue Medium" panose="02000503000000020004" pitchFamily="2" charset="0"/>
              </a:rPr>
              <a:t>Super Mario 64 - N64 - Full Playthrough No Commentary</a:t>
            </a:r>
            <a:r>
              <a:rPr lang="en-US" sz="2400" dirty="0">
                <a:ln w="6350">
                  <a:noFill/>
                </a:ln>
                <a:solidFill>
                  <a:schemeClr val="bg1"/>
                </a:solidFill>
                <a:latin typeface="Avenir Next Condensed" panose="020B0506020202020204" pitchFamily="34" charset="0"/>
                <a:ea typeface="Helvetica Neue Medium" panose="02000503000000020004" pitchFamily="2" charset="0"/>
                <a:cs typeface="Helvetica Neue Medium" panose="02000503000000020004" pitchFamily="2" charset="0"/>
              </a:rPr>
              <a:t>. 	YouTube. https://</a:t>
            </a:r>
            <a:r>
              <a:rPr lang="en-US" sz="2400" dirty="0" err="1">
                <a:ln w="6350">
                  <a:noFill/>
                </a:ln>
                <a:solidFill>
                  <a:schemeClr val="bg1"/>
                </a:solidFill>
                <a:latin typeface="Avenir Next Condensed" panose="020B0506020202020204" pitchFamily="34" charset="0"/>
                <a:ea typeface="Helvetica Neue Medium" panose="02000503000000020004" pitchFamily="2" charset="0"/>
                <a:cs typeface="Helvetica Neue Medium" panose="02000503000000020004" pitchFamily="2" charset="0"/>
              </a:rPr>
              <a:t>www.youtube.com</a:t>
            </a:r>
            <a:r>
              <a:rPr lang="en-US" sz="2400" dirty="0">
                <a:ln w="6350">
                  <a:noFill/>
                </a:ln>
                <a:solidFill>
                  <a:schemeClr val="bg1"/>
                </a:solidFill>
                <a:latin typeface="Avenir Next Condensed" panose="020B0506020202020204" pitchFamily="34" charset="0"/>
                <a:ea typeface="Helvetica Neue Medium" panose="02000503000000020004" pitchFamily="2" charset="0"/>
                <a:cs typeface="Helvetica Neue Medium" panose="02000503000000020004" pitchFamily="2" charset="0"/>
              </a:rPr>
              <a:t>/</a:t>
            </a:r>
            <a:r>
              <a:rPr lang="en-US" sz="2400" dirty="0" err="1">
                <a:ln w="6350">
                  <a:noFill/>
                </a:ln>
                <a:solidFill>
                  <a:schemeClr val="bg1"/>
                </a:solidFill>
                <a:latin typeface="Avenir Next Condensed" panose="020B0506020202020204" pitchFamily="34" charset="0"/>
                <a:ea typeface="Helvetica Neue Medium" panose="02000503000000020004" pitchFamily="2" charset="0"/>
                <a:cs typeface="Helvetica Neue Medium" panose="02000503000000020004" pitchFamily="2" charset="0"/>
              </a:rPr>
              <a:t>watch?v</a:t>
            </a:r>
            <a:r>
              <a:rPr lang="en-US" sz="2400" dirty="0">
                <a:ln w="6350">
                  <a:noFill/>
                </a:ln>
                <a:solidFill>
                  <a:schemeClr val="bg1"/>
                </a:solidFill>
                <a:latin typeface="Avenir Next Condensed" panose="020B0506020202020204" pitchFamily="34" charset="0"/>
                <a:ea typeface="Helvetica Neue Medium" panose="02000503000000020004" pitchFamily="2" charset="0"/>
                <a:cs typeface="Helvetica Neue Medium" panose="02000503000000020004" pitchFamily="2" charset="0"/>
              </a:rPr>
              <a:t>=Z3G4t6i5PAc</a:t>
            </a:r>
          </a:p>
          <a:p>
            <a:pPr marL="0" indent="0">
              <a:buFont typeface="Arial" panose="020B0604020202020204" pitchFamily="34" charset="0"/>
              <a:buNone/>
            </a:pPr>
            <a:endParaRPr lang="en-US" sz="2400" dirty="0">
              <a:ln w="6350">
                <a:noFill/>
              </a:ln>
              <a:solidFill>
                <a:schemeClr val="bg1"/>
              </a:solidFill>
              <a:latin typeface="Avenir Next Condensed" panose="020B0506020202020204" pitchFamily="34" charset="0"/>
              <a:ea typeface="Helvetica Neue Medium" panose="02000503000000020004" pitchFamily="2" charset="0"/>
              <a:cs typeface="Helvetica Neue Medium" panose="02000503000000020004" pitchFamily="2" charset="0"/>
            </a:endParaRPr>
          </a:p>
          <a:p>
            <a:pPr marL="0" indent="0">
              <a:buFont typeface="Arial" panose="020B0604020202020204" pitchFamily="34" charset="0"/>
              <a:buNone/>
            </a:pPr>
            <a:r>
              <a:rPr lang="en-US" sz="2400" i="1" dirty="0">
                <a:ln w="6350">
                  <a:noFill/>
                </a:ln>
                <a:solidFill>
                  <a:schemeClr val="bg1"/>
                </a:solidFill>
                <a:latin typeface="Avenir Next Condensed" panose="020B0506020202020204" pitchFamily="34" charset="0"/>
                <a:ea typeface="Helvetica Neue Medium" panose="02000503000000020004" pitchFamily="2" charset="0"/>
                <a:cs typeface="Helvetica Neue Medium" panose="02000503000000020004" pitchFamily="2" charset="0"/>
              </a:rPr>
              <a:t>Sandbox gaming definition – Glossary</a:t>
            </a:r>
            <a:r>
              <a:rPr lang="en-US" sz="2400" dirty="0">
                <a:ln w="6350">
                  <a:noFill/>
                </a:ln>
                <a:solidFill>
                  <a:schemeClr val="bg1"/>
                </a:solidFill>
                <a:latin typeface="Avenir Next Condensed" panose="020B0506020202020204" pitchFamily="34" charset="0"/>
                <a:ea typeface="Helvetica Neue Medium" panose="02000503000000020004" pitchFamily="2" charset="0"/>
                <a:cs typeface="Helvetica Neue Medium" panose="02000503000000020004" pitchFamily="2" charset="0"/>
              </a:rPr>
              <a:t>. (2023, January 24). </a:t>
            </a:r>
            <a:r>
              <a:rPr lang="en-US" sz="2400" dirty="0" err="1">
                <a:ln w="6350">
                  <a:noFill/>
                </a:ln>
                <a:solidFill>
                  <a:schemeClr val="bg1"/>
                </a:solidFill>
                <a:latin typeface="Avenir Next Condensed" panose="020B0506020202020204" pitchFamily="34" charset="0"/>
                <a:ea typeface="Helvetica Neue Medium" panose="02000503000000020004" pitchFamily="2" charset="0"/>
                <a:cs typeface="Helvetica Neue Medium" panose="02000503000000020004" pitchFamily="2" charset="0"/>
              </a:rPr>
              <a:t>NordVPN</a:t>
            </a:r>
            <a:r>
              <a:rPr lang="en-US" sz="2400" dirty="0">
                <a:ln w="6350">
                  <a:noFill/>
                </a:ln>
                <a:solidFill>
                  <a:schemeClr val="bg1"/>
                </a:solidFill>
                <a:latin typeface="Avenir Next Condensed" panose="020B0506020202020204" pitchFamily="34" charset="0"/>
                <a:ea typeface="Helvetica Neue Medium" panose="02000503000000020004" pitchFamily="2" charset="0"/>
                <a:cs typeface="Helvetica Neue Medium" panose="02000503000000020004" pitchFamily="2" charset="0"/>
              </a:rPr>
              <a:t>. https://</a:t>
            </a:r>
            <a:r>
              <a:rPr lang="en-US" sz="2400" dirty="0" err="1">
                <a:ln w="6350">
                  <a:noFill/>
                </a:ln>
                <a:solidFill>
                  <a:schemeClr val="bg1"/>
                </a:solidFill>
                <a:latin typeface="Avenir Next Condensed" panose="020B0506020202020204" pitchFamily="34" charset="0"/>
                <a:ea typeface="Helvetica Neue Medium" panose="02000503000000020004" pitchFamily="2" charset="0"/>
                <a:cs typeface="Helvetica Neue Medium" panose="02000503000000020004" pitchFamily="2" charset="0"/>
              </a:rPr>
              <a:t>nordvpn.com</a:t>
            </a:r>
            <a:r>
              <a:rPr lang="en-US" sz="2400" dirty="0">
                <a:ln w="6350">
                  <a:noFill/>
                </a:ln>
                <a:solidFill>
                  <a:schemeClr val="bg1"/>
                </a:solidFill>
                <a:latin typeface="Avenir Next Condensed" panose="020B0506020202020204" pitchFamily="34" charset="0"/>
                <a:ea typeface="Helvetica Neue Medium" panose="02000503000000020004" pitchFamily="2" charset="0"/>
                <a:cs typeface="Helvetica Neue Medium" panose="02000503000000020004" pitchFamily="2" charset="0"/>
              </a:rPr>
              <a:t>/cybersecurity/glossary/sandbox-gaming/</a:t>
            </a:r>
          </a:p>
        </p:txBody>
      </p:sp>
    </p:spTree>
    <p:extLst>
      <p:ext uri="{BB962C8B-B14F-4D97-AF65-F5344CB8AC3E}">
        <p14:creationId xmlns:p14="http://schemas.microsoft.com/office/powerpoint/2010/main" val="21543439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554</TotalTime>
  <Words>1527</Words>
  <Application>Microsoft Macintosh PowerPoint</Application>
  <PresentationFormat>Widescreen</PresentationFormat>
  <Paragraphs>158</Paragraphs>
  <Slides>24</Slides>
  <Notes>24</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Aptos Display</vt:lpstr>
      <vt:lpstr>MINECRAFT</vt:lpstr>
      <vt:lpstr>Mario64</vt:lpstr>
      <vt:lpstr>Aptos</vt:lpstr>
      <vt:lpstr>Typeface Mario 64</vt:lpstr>
      <vt:lpstr>Arial</vt:lpstr>
      <vt:lpstr>Avenir Next Condensed</vt:lpstr>
      <vt:lpstr>Office Theme</vt:lpstr>
      <vt:lpstr>RECURSIVE SANDBOX THEORY</vt:lpstr>
      <vt:lpstr>WHAT IS A SANDBOX?</vt:lpstr>
      <vt:lpstr>CASE STUDY: SUPER MARIO 64</vt:lpstr>
      <vt:lpstr>CASE STUDY: SUPER MARIO 64</vt:lpstr>
      <vt:lpstr>CASE STUDY: SUPER MARIO 64</vt:lpstr>
      <vt:lpstr>CASE STUDY: SUPER MARIO 64</vt:lpstr>
      <vt:lpstr>CASE STUDY: SUPER MARIO 64</vt:lpstr>
      <vt:lpstr>CASE STUDY: SUPER MARIO 64</vt:lpstr>
      <vt:lpstr>CASE STUDY: SUPER MARIO 64</vt:lpstr>
      <vt:lpstr>CASE STUDY: SUPER MARIO 64</vt:lpstr>
      <vt:lpstr>CASE STUDY: SUPER MARIO 64</vt:lpstr>
      <vt:lpstr>CASE STUDY: SUPER MARIO 64</vt:lpstr>
      <vt:lpstr>CASE STUDY: SUPER MARIO 64</vt:lpstr>
      <vt:lpstr>CASE STUDY: SUPER MARIO 64</vt:lpstr>
      <vt:lpstr>SUPER MARIO 64’s SANDBOX MODEL</vt:lpstr>
      <vt:lpstr>SOUND FAMILIAR?</vt:lpstr>
      <vt:lpstr>Identity Development Ecological Heat Map</vt:lpstr>
      <vt:lpstr>College as a Sandbox Environment</vt:lpstr>
      <vt:lpstr>COLLEGE:  A Sandbox for Sandboxes</vt:lpstr>
      <vt:lpstr>COLLEGE:  My Sandbox in a Sandbox</vt:lpstr>
      <vt:lpstr>Theoretical Influences</vt:lpstr>
      <vt:lpstr>Implications on Practice</vt:lpstr>
      <vt:lpstr>PowerPoint Presentation</vt:lpstr>
      <vt:lpstr>References That weren’t clearly attributed theories we all studied in this class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Microsoft Office User</dc:creator>
  <cp:lastModifiedBy>Patrick McCarron</cp:lastModifiedBy>
  <cp:revision>37</cp:revision>
  <cp:lastPrinted>2025-04-28T22:09:19Z</cp:lastPrinted>
  <dcterms:created xsi:type="dcterms:W3CDTF">2025-04-24T00:57:01Z</dcterms:created>
  <dcterms:modified xsi:type="dcterms:W3CDTF">2025-12-05T21:11:53Z</dcterms:modified>
</cp:coreProperties>
</file>